
<file path=[Content_Types].xml><?xml version="1.0" encoding="utf-8"?>
<Types xmlns="http://schemas.openxmlformats.org/package/2006/content-types">
  <Default Extension="xml" ContentType="application/xml"/>
  <Default Extension="jpg" ContentType="image/jpeg"/>
  <Default Extension="tiff" ContentType="image/tiff"/>
  <Default Extension="mp4" ContentType="video/mp4"/>
  <Default Extension="emf" ContentType="image/x-emf"/>
  <Default Extension="jpeg" ContentType="image/jpeg"/>
  <Default Extension="rels" ContentType="application/vnd.openxmlformats-package.relationships+xml"/>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82" r:id="rId4"/>
  </p:sldMasterIdLst>
  <p:notesMasterIdLst>
    <p:notesMasterId r:id="rId32"/>
  </p:notesMasterIdLst>
  <p:handoutMasterIdLst>
    <p:handoutMasterId r:id="rId33"/>
  </p:handoutMasterIdLst>
  <p:sldIdLst>
    <p:sldId id="1177" r:id="rId5"/>
    <p:sldId id="1192" r:id="rId6"/>
    <p:sldId id="1191" r:id="rId7"/>
    <p:sldId id="1193" r:id="rId8"/>
    <p:sldId id="1212" r:id="rId9"/>
    <p:sldId id="1195" r:id="rId10"/>
    <p:sldId id="1196" r:id="rId11"/>
    <p:sldId id="1197" r:id="rId12"/>
    <p:sldId id="1198" r:id="rId13"/>
    <p:sldId id="1199" r:id="rId14"/>
    <p:sldId id="1207" r:id="rId15"/>
    <p:sldId id="1214" r:id="rId16"/>
    <p:sldId id="1215" r:id="rId17"/>
    <p:sldId id="1203" r:id="rId18"/>
    <p:sldId id="1204" r:id="rId19"/>
    <p:sldId id="1205" r:id="rId20"/>
    <p:sldId id="1206" r:id="rId21"/>
    <p:sldId id="1208" r:id="rId22"/>
    <p:sldId id="1209" r:id="rId23"/>
    <p:sldId id="1210" r:id="rId24"/>
    <p:sldId id="1211" r:id="rId25"/>
    <p:sldId id="1201" r:id="rId26"/>
    <p:sldId id="1200" r:id="rId27"/>
    <p:sldId id="1202" r:id="rId28"/>
    <p:sldId id="1216" r:id="rId29"/>
    <p:sldId id="1213" r:id="rId30"/>
    <p:sldId id="1190" r:id="rId3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39">
          <p15:clr>
            <a:srgbClr val="A4A3A4"/>
          </p15:clr>
        </p15:guide>
        <p15:guide id="2" orient="horz" pos="2491">
          <p15:clr>
            <a:srgbClr val="A4A3A4"/>
          </p15:clr>
        </p15:guide>
        <p15:guide id="3" orient="horz" pos="187">
          <p15:clr>
            <a:srgbClr val="A4A3A4"/>
          </p15:clr>
        </p15:guide>
        <p15:guide id="4" orient="horz" pos="4219">
          <p15:clr>
            <a:srgbClr val="A4A3A4"/>
          </p15:clr>
        </p15:guide>
        <p15:guide id="5" orient="horz" pos="3643">
          <p15:clr>
            <a:srgbClr val="A4A3A4"/>
          </p15:clr>
        </p15:guide>
        <p15:guide id="6" orient="horz" pos="763">
          <p15:clr>
            <a:srgbClr val="A4A3A4"/>
          </p15:clr>
        </p15:guide>
        <p15:guide id="7" orient="horz" pos="1915">
          <p15:clr>
            <a:srgbClr val="A4A3A4"/>
          </p15:clr>
        </p15:guide>
        <p15:guide id="8" orient="horz" pos="3067">
          <p15:clr>
            <a:srgbClr val="A4A3A4"/>
          </p15:clr>
        </p15:guide>
        <p15:guide id="9" pos="1325">
          <p15:clr>
            <a:srgbClr val="A4A3A4"/>
          </p15:clr>
        </p15:guide>
        <p15:guide id="10" pos="7085">
          <p15:clr>
            <a:srgbClr val="A4A3A4"/>
          </p15:clr>
        </p15:guide>
        <p15:guide id="11" pos="2477">
          <p15:clr>
            <a:srgbClr val="A4A3A4"/>
          </p15:clr>
        </p15:guide>
        <p15:guide id="12" pos="4781">
          <p15:clr>
            <a:srgbClr val="A4A3A4"/>
          </p15:clr>
        </p15:guide>
        <p15:guide id="13" pos="3629">
          <p15:clr>
            <a:srgbClr val="A4A3A4"/>
          </p15:clr>
        </p15:guide>
        <p15:guide id="14" pos="5933">
          <p15:clr>
            <a:srgbClr val="A4A3A4"/>
          </p15:clr>
        </p15:guide>
        <p15:guide id="15" pos="173">
          <p15:clr>
            <a:srgbClr val="A4A3A4"/>
          </p15:clr>
        </p15:guide>
        <p15:guide id="16" pos="7663">
          <p15:clr>
            <a:srgbClr val="A4A3A4"/>
          </p15:clr>
        </p15:guide>
        <p15:guide id="17" pos="749">
          <p15:clr>
            <a:srgbClr val="A4A3A4"/>
          </p15:clr>
        </p15:guide>
        <p15:guide id="18" pos="1901">
          <p15:clr>
            <a:srgbClr val="A4A3A4"/>
          </p15:clr>
        </p15:guide>
        <p15:guide id="19" pos="3053">
          <p15:clr>
            <a:srgbClr val="A4A3A4"/>
          </p15:clr>
        </p15:guide>
        <p15:guide id="20" pos="4205">
          <p15:clr>
            <a:srgbClr val="A4A3A4"/>
          </p15:clr>
        </p15:guide>
        <p15:guide id="21" pos="5357">
          <p15:clr>
            <a:srgbClr val="A4A3A4"/>
          </p15:clr>
        </p15:guide>
        <p15:guide id="22" pos="650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EEF"/>
    <a:srgbClr val="1B75BB"/>
    <a:srgbClr val="00BCF2"/>
    <a:srgbClr val="58595B"/>
    <a:srgbClr val="0072C6"/>
    <a:srgbClr val="505050"/>
    <a:srgbClr val="68217A"/>
    <a:srgbClr val="008272"/>
    <a:srgbClr val="DC3C00"/>
    <a:srgbClr val="FFFFFF"/>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6" autoAdjust="0"/>
    <p:restoredTop sz="95238" autoAdjust="0"/>
  </p:normalViewPr>
  <p:slideViewPr>
    <p:cSldViewPr snapToGrid="0">
      <p:cViewPr varScale="1">
        <p:scale>
          <a:sx n="83" d="100"/>
          <a:sy n="83" d="100"/>
        </p:scale>
        <p:origin x="208" y="1112"/>
      </p:cViewPr>
      <p:guideLst>
        <p:guide orient="horz" pos="1339"/>
        <p:guide orient="horz" pos="2491"/>
        <p:guide orient="horz" pos="187"/>
        <p:guide orient="horz" pos="4219"/>
        <p:guide orient="horz" pos="3643"/>
        <p:guide orient="horz" pos="763"/>
        <p:guide orient="horz" pos="1915"/>
        <p:guide orient="horz" pos="3067"/>
        <p:guide pos="1325"/>
        <p:guide pos="7085"/>
        <p:guide pos="2477"/>
        <p:guide pos="4781"/>
        <p:guide pos="3629"/>
        <p:guide pos="5933"/>
        <p:guide pos="173"/>
        <p:guide pos="7663"/>
        <p:guide pos="749"/>
        <p:guide pos="1901"/>
        <p:guide pos="3053"/>
        <p:guide pos="4205"/>
        <p:guide pos="5357"/>
        <p:guide pos="6509"/>
      </p:guideLst>
    </p:cSldViewPr>
  </p:slideViewPr>
  <p:notesTextViewPr>
    <p:cViewPr>
      <p:scale>
        <a:sx n="3" d="2"/>
        <a:sy n="3" d="2"/>
      </p:scale>
      <p:origin x="0" y="0"/>
    </p:cViewPr>
  </p:notesTextViewPr>
  <p:sorterViewPr>
    <p:cViewPr varScale="1">
      <p:scale>
        <a:sx n="1" d="1"/>
        <a:sy n="1" d="1"/>
      </p:scale>
      <p:origin x="0" y="2491"/>
    </p:cViewPr>
  </p:sorterViewPr>
  <p:notesViewPr>
    <p:cSldViewPr snapToGrid="0" showGuides="1">
      <p:cViewPr>
        <p:scale>
          <a:sx n="268" d="100"/>
          <a:sy n="268" d="100"/>
        </p:scale>
        <p:origin x="-86" y="1036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notesMaster" Target="notesMasters/notesMaster1.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handoutMaster" Target="handoutMasters/handoutMaster1.xml"/><Relationship Id="rId34" Type="http://schemas.openxmlformats.org/officeDocument/2006/relationships/commentAuthors" Target="commentAuthors.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theme" Target="theme/theme1.xml"/><Relationship Id="rId38" Type="http://schemas.openxmlformats.org/officeDocument/2006/relationships/tableStyles" Target="tableStyles.xml"/><Relationship Id="rId39"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latin typeface="Segoe UI" pitchFamily="34" charset="0"/>
              </a:rPr>
              <a:t>12/5/17</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jpg>
</file>

<file path=ppt/media/image14.tiff>
</file>

<file path=ppt/media/image15.tiff>
</file>

<file path=ppt/media/image16.png>
</file>

<file path=ppt/media/image17.png>
</file>

<file path=ppt/media/image18.png>
</file>

<file path=ppt/media/image19.png>
</file>

<file path=ppt/media/image2.jpg>
</file>

<file path=ppt/media/image20.tiff>
</file>

<file path=ppt/media/image3.png>
</file>

<file path=ppt/media/image5.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51B1278-D92B-4AF3-A9C1-71DD298190CE}" type="datetimeFigureOut">
              <a:rPr lang="en-US" smtClean="0"/>
              <a:pPr/>
              <a:t>12/5/17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 Id="rId3" Type="http://schemas.openxmlformats.org/officeDocument/2006/relationships/image" Target="../media/image4.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 Id="rId3"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Solid">
    <p:bg>
      <p:bgPr>
        <a:solidFill>
          <a:srgbClr val="1B75BB"/>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07" y="12275"/>
            <a:ext cx="2657209" cy="2657209"/>
          </a:xfrm>
          <a:prstGeom prst="rect">
            <a:avLst/>
          </a:prstGeom>
        </p:spPr>
      </p:pic>
      <p:sp>
        <p:nvSpPr>
          <p:cNvPr id="5" name="Rectangle 4"/>
          <p:cNvSpPr/>
          <p:nvPr userDrawn="1"/>
        </p:nvSpPr>
        <p:spPr bwMode="auto">
          <a:xfrm>
            <a:off x="0" y="2664824"/>
            <a:ext cx="7746766" cy="4329702"/>
          </a:xfrm>
          <a:prstGeom prst="rect">
            <a:avLst/>
          </a:prstGeom>
          <a:solidFill>
            <a:srgbClr val="00AEE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hr-HR"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Box 7"/>
          <p:cNvSpPr txBox="1"/>
          <p:nvPr userDrawn="1"/>
        </p:nvSpPr>
        <p:spPr>
          <a:xfrm>
            <a:off x="154380" y="3185306"/>
            <a:ext cx="6801742" cy="2083647"/>
          </a:xfrm>
          <a:prstGeom prst="rect">
            <a:avLst/>
          </a:prstGeom>
          <a:noFill/>
        </p:spPr>
        <p:txBody>
          <a:bodyPr wrap="square" lIns="182880" tIns="146304" rIns="182880" bIns="146304" rtlCol="0">
            <a:spAutoFit/>
          </a:bodyPr>
          <a:lstStyle/>
          <a:p>
            <a:pPr>
              <a:lnSpc>
                <a:spcPct val="70000"/>
              </a:lnSpc>
              <a:spcAft>
                <a:spcPts val="600"/>
              </a:spcAft>
            </a:pPr>
            <a:r>
              <a:rPr lang="hr-HR" sz="5400" dirty="0">
                <a:solidFill>
                  <a:schemeClr val="bg1"/>
                </a:solidFill>
                <a:latin typeface="+mj-lt"/>
              </a:rPr>
              <a:t>Advanced </a:t>
            </a:r>
          </a:p>
          <a:p>
            <a:pPr>
              <a:lnSpc>
                <a:spcPct val="90000"/>
              </a:lnSpc>
              <a:spcAft>
                <a:spcPts val="600"/>
              </a:spcAft>
            </a:pPr>
            <a:r>
              <a:rPr lang="hr-HR" sz="5400" dirty="0">
                <a:solidFill>
                  <a:schemeClr val="bg1"/>
                </a:solidFill>
                <a:latin typeface="+mj-lt"/>
              </a:rPr>
              <a:t>Technology </a:t>
            </a:r>
            <a:r>
              <a:rPr lang="hr-HR" sz="5400" dirty="0" err="1">
                <a:solidFill>
                  <a:schemeClr val="bg1"/>
                </a:solidFill>
                <a:latin typeface="+mj-lt"/>
              </a:rPr>
              <a:t>Days</a:t>
            </a:r>
            <a:endParaRPr lang="hr-HR" sz="5400" dirty="0">
              <a:solidFill>
                <a:schemeClr val="bg1"/>
              </a:solidFill>
              <a:latin typeface="+mj-lt"/>
            </a:endParaRPr>
          </a:p>
          <a:p>
            <a:pPr>
              <a:lnSpc>
                <a:spcPct val="90000"/>
              </a:lnSpc>
              <a:spcAft>
                <a:spcPts val="600"/>
              </a:spcAft>
            </a:pPr>
            <a:r>
              <a:rPr lang="hr-HR" sz="2200" b="0" i="0" kern="1200" dirty="0">
                <a:solidFill>
                  <a:schemeClr val="bg1"/>
                </a:solidFill>
                <a:effectLst/>
                <a:latin typeface="+mn-lt"/>
                <a:ea typeface="+mn-ea"/>
                <a:cs typeface="+mn-cs"/>
              </a:rPr>
              <a:t>5.</a:t>
            </a:r>
            <a:r>
              <a:rPr lang="nn-NO" sz="2200" b="0" i="0" kern="1200" dirty="0">
                <a:solidFill>
                  <a:schemeClr val="bg1"/>
                </a:solidFill>
                <a:effectLst/>
                <a:latin typeface="+mn-lt"/>
                <a:ea typeface="+mn-ea"/>
                <a:cs typeface="+mn-cs"/>
              </a:rPr>
              <a:t> i </a:t>
            </a:r>
            <a:r>
              <a:rPr lang="hr-HR" sz="2200" b="0" i="0" kern="1200" dirty="0">
                <a:solidFill>
                  <a:schemeClr val="bg1"/>
                </a:solidFill>
                <a:effectLst/>
                <a:latin typeface="+mn-lt"/>
                <a:ea typeface="+mn-ea"/>
                <a:cs typeface="+mn-cs"/>
              </a:rPr>
              <a:t>6</a:t>
            </a:r>
            <a:r>
              <a:rPr lang="nn-NO" sz="2200" b="0" i="0" kern="1200" dirty="0">
                <a:solidFill>
                  <a:schemeClr val="bg1"/>
                </a:solidFill>
                <a:effectLst/>
                <a:latin typeface="+mn-lt"/>
                <a:ea typeface="+mn-ea"/>
                <a:cs typeface="+mn-cs"/>
              </a:rPr>
              <a:t>. </a:t>
            </a:r>
            <a:r>
              <a:rPr lang="hr-HR" sz="2200" b="0" i="0" kern="1200" dirty="0">
                <a:solidFill>
                  <a:schemeClr val="bg1"/>
                </a:solidFill>
                <a:effectLst/>
                <a:latin typeface="+mn-lt"/>
                <a:ea typeface="+mn-ea"/>
                <a:cs typeface="+mn-cs"/>
              </a:rPr>
              <a:t>prosinca </a:t>
            </a:r>
            <a:r>
              <a:rPr lang="nn-NO" sz="2200" b="0" i="0" kern="1200" dirty="0">
                <a:solidFill>
                  <a:schemeClr val="bg1"/>
                </a:solidFill>
                <a:effectLst/>
                <a:latin typeface="+mn-lt"/>
                <a:ea typeface="+mn-ea"/>
                <a:cs typeface="+mn-cs"/>
              </a:rPr>
              <a:t>201</a:t>
            </a:r>
            <a:r>
              <a:rPr lang="hr-HR" sz="2200" b="0" i="0" kern="1200" dirty="0">
                <a:solidFill>
                  <a:schemeClr val="bg1"/>
                </a:solidFill>
                <a:effectLst/>
                <a:latin typeface="+mn-lt"/>
                <a:ea typeface="+mn-ea"/>
                <a:cs typeface="+mn-cs"/>
              </a:rPr>
              <a:t>7</a:t>
            </a:r>
            <a:r>
              <a:rPr lang="nn-NO" sz="2200" b="0" i="0" kern="1200" dirty="0">
                <a:solidFill>
                  <a:schemeClr val="bg1"/>
                </a:solidFill>
                <a:effectLst/>
                <a:latin typeface="+mn-lt"/>
                <a:ea typeface="+mn-ea"/>
                <a:cs typeface="+mn-cs"/>
              </a:rPr>
              <a:t>.</a:t>
            </a:r>
            <a:r>
              <a:rPr lang="hr-HR" sz="2200" b="0" i="0" kern="1200" dirty="0">
                <a:solidFill>
                  <a:schemeClr val="bg1"/>
                </a:solidFill>
                <a:effectLst/>
                <a:latin typeface="+mn-lt"/>
                <a:ea typeface="+mn-ea"/>
                <a:cs typeface="+mn-cs"/>
              </a:rPr>
              <a:t>, Plaza Event Centar</a:t>
            </a:r>
            <a:endParaRPr lang="hr-HR" sz="2200" dirty="0">
              <a:solidFill>
                <a:schemeClr val="bg1"/>
              </a:solidFill>
              <a:latin typeface="+mn-lt"/>
            </a:endParaRPr>
          </a:p>
        </p:txBody>
      </p:sp>
    </p:spTree>
    <p:extLst>
      <p:ext uri="{BB962C8B-B14F-4D97-AF65-F5344CB8AC3E}">
        <p14:creationId xmlns:p14="http://schemas.microsoft.com/office/powerpoint/2010/main" val="1531475136"/>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8pt Title/26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097302"/>
          </a:xfrm>
        </p:spPr>
        <p:txBody>
          <a:bodyPr lIns="146304" tIns="91440" rIns="146304" bIns="91440"/>
          <a:lstStyle>
            <a:lvl1pPr>
              <a:lnSpc>
                <a:spcPts val="6300"/>
              </a:lnSpc>
              <a:defRPr sz="5800" baseline="0">
                <a:solidFill>
                  <a:srgbClr val="1B75BB"/>
                </a:solidFill>
              </a:defRPr>
            </a:lvl1pPr>
          </a:lstStyle>
          <a:p>
            <a:r>
              <a:rPr lang="en-US" dirty="0" err="1"/>
              <a:t>Lorem</a:t>
            </a:r>
            <a:r>
              <a:rPr lang="en-US" dirty="0"/>
              <a:t> </a:t>
            </a:r>
            <a:r>
              <a:rPr lang="en-US" dirty="0" err="1"/>
              <a:t>ipsum</a:t>
            </a:r>
            <a:r>
              <a:rPr lang="en-US" dirty="0"/>
              <a:t> dolor sit.</a:t>
            </a: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rgbClr val="00AEEF"/>
                </a:solidFill>
                <a:latin typeface="+mn-lt"/>
              </a:defRPr>
            </a:lvl1pPr>
            <a:lvl2pPr marL="690563" indent="-233363">
              <a:spcBef>
                <a:spcPts val="1200"/>
              </a:spcBef>
              <a:buSzPct val="100000"/>
              <a:buFont typeface="Segoe UI" pitchFamily="34" charset="0"/>
              <a:buChar char="‐"/>
              <a:defRPr>
                <a:solidFill>
                  <a:srgbClr val="00AEEF"/>
                </a:solidFill>
              </a:defRPr>
            </a:lvl2pPr>
            <a:lvl3pPr marL="1147763" indent="-233363">
              <a:spcBef>
                <a:spcPts val="1200"/>
              </a:spcBef>
              <a:buFont typeface="Wingdings" pitchFamily="2" charset="2"/>
              <a:buChar char="§"/>
              <a:defRPr>
                <a:solidFill>
                  <a:srgbClr val="00AEEF"/>
                </a:solidFill>
              </a:defRPr>
            </a:lvl3pPr>
            <a:lvl4pPr marL="1600200" indent="-342900">
              <a:spcBef>
                <a:spcPts val="1200"/>
              </a:spcBef>
              <a:buFont typeface="+mj-lt"/>
              <a:buAutoNum type="arabicPeriod"/>
              <a:defRPr>
                <a:solidFill>
                  <a:srgbClr val="00AEEF"/>
                </a:solidFill>
              </a:defRPr>
            </a:lvl4pPr>
            <a:lvl5pPr marL="1946275" indent="-342900">
              <a:spcBef>
                <a:spcPts val="1200"/>
              </a:spcBef>
              <a:buFont typeface="+mj-lt"/>
              <a:buAutoNum type="alphaLcParenR"/>
              <a:defRPr>
                <a:solidFill>
                  <a:srgbClr val="00AEEF"/>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br>
              <a:rPr lang="en-US" dirty="0"/>
            </a:br>
            <a:r>
              <a:rPr lang="en-US" dirty="0" err="1"/>
              <a:t>elit</a:t>
            </a:r>
            <a:r>
              <a:rPr lang="en-US" dirty="0"/>
              <a:t>. Nunc et </a:t>
            </a:r>
            <a:r>
              <a:rPr lang="en-US" dirty="0" err="1"/>
              <a:t>sagittis</a:t>
            </a:r>
            <a:r>
              <a:rPr lang="en-US" dirty="0"/>
              <a:t> ligula</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a:extLst>
              <a:ext uri="{FF2B5EF4-FFF2-40B4-BE49-F238E27FC236}">
                <a16:creationId xmlns:a16="http://schemas.microsoft.com/office/drawing/2014/main" xmlns="" id="{861ABA5E-D82D-4E8F-8235-C8E0E4EF74BE}"/>
              </a:ext>
            </a:extLst>
          </p:cNvPr>
          <p:cNvPicPr>
            <a:picLocks noChangeAspect="1"/>
          </p:cNvPicPr>
          <p:nvPr userDrawn="1"/>
        </p:nvPicPr>
        <p:blipFill>
          <a:blip r:embed="rId2"/>
          <a:stretch>
            <a:fillRect/>
          </a:stretch>
        </p:blipFill>
        <p:spPr>
          <a:xfrm>
            <a:off x="11154354" y="5837089"/>
            <a:ext cx="949044" cy="906611"/>
          </a:xfrm>
          <a:prstGeom prst="rect">
            <a:avLst/>
          </a:prstGeom>
        </p:spPr>
      </p:pic>
    </p:spTree>
    <p:extLst>
      <p:ext uri="{BB962C8B-B14F-4D97-AF65-F5344CB8AC3E}">
        <p14:creationId xmlns:p14="http://schemas.microsoft.com/office/powerpoint/2010/main" val="264735476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0pt Text">
    <p:bg>
      <p:bgPr>
        <a:solidFill>
          <a:srgbClr val="00AEEF"/>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2" hasCustomPrompt="1"/>
          </p:nvPr>
        </p:nvSpPr>
        <p:spPr>
          <a:xfrm>
            <a:off x="5959001" y="845531"/>
            <a:ext cx="6409624" cy="5303462"/>
          </a:xfrm>
        </p:spPr>
        <p:txBody>
          <a:bodyPr/>
          <a:lstStyle>
            <a:lvl1pPr marL="0" indent="0">
              <a:lnSpc>
                <a:spcPts val="3400"/>
              </a:lnSpc>
              <a:spcBef>
                <a:spcPts val="3600"/>
              </a:spcBef>
              <a:buNone/>
              <a:defRPr sz="3000" baseline="0">
                <a:solidFill>
                  <a:schemeClr val="bg1"/>
                </a:solidFill>
                <a:latin typeface="+mj-lt"/>
              </a:defRPr>
            </a:lvl1pPr>
            <a:lvl2pPr marL="0" indent="0">
              <a:lnSpc>
                <a:spcPts val="1800"/>
              </a:lnSpc>
              <a:spcBef>
                <a:spcPts val="1200"/>
              </a:spcBef>
              <a:buNone/>
              <a:defRPr sz="1600"/>
            </a:lvl2pPr>
            <a:lvl3pPr marL="0" indent="0">
              <a:lnSpc>
                <a:spcPts val="1800"/>
              </a:lnSpc>
              <a:spcBef>
                <a:spcPts val="1200"/>
              </a:spcBef>
              <a:buNone/>
              <a:defRPr sz="1600"/>
            </a:lvl3pPr>
            <a:lvl4pPr marL="0" indent="0">
              <a:lnSpc>
                <a:spcPts val="1800"/>
              </a:lnSpc>
              <a:spcBef>
                <a:spcPts val="1200"/>
              </a:spcBef>
              <a:buNone/>
              <a:defRPr sz="1600"/>
            </a:lvl4pPr>
            <a:lvl5pPr marL="0" indent="0">
              <a:lnSpc>
                <a:spcPts val="1800"/>
              </a:lnSpc>
              <a:spcBef>
                <a:spcPts val="1200"/>
              </a:spcBef>
              <a:buNone/>
              <a:defRPr sz="16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Suspendisse</a:t>
            </a:r>
            <a:r>
              <a:rPr lang="en-US" dirty="0"/>
              <a:t> </a:t>
            </a:r>
            <a:r>
              <a:rPr lang="en-US" dirty="0" err="1"/>
              <a:t>eu</a:t>
            </a:r>
            <a:r>
              <a:rPr lang="en-US" dirty="0"/>
              <a:t> </a:t>
            </a:r>
            <a:r>
              <a:rPr lang="en-US" dirty="0" err="1"/>
              <a:t>justo</a:t>
            </a:r>
            <a:r>
              <a:rPr lang="en-US" dirty="0"/>
              <a:t> tempus. </a:t>
            </a:r>
          </a:p>
          <a:p>
            <a:pPr lvl="0"/>
            <a:r>
              <a:rPr lang="en-US" dirty="0" err="1"/>
              <a:t>Aenean</a:t>
            </a:r>
            <a:r>
              <a:rPr lang="en-US" dirty="0"/>
              <a:t> </a:t>
            </a:r>
            <a:r>
              <a:rPr lang="en-US" dirty="0" err="1"/>
              <a:t>porttitor</a:t>
            </a:r>
            <a:r>
              <a:rPr lang="en-US" dirty="0"/>
              <a:t> </a:t>
            </a:r>
            <a:r>
              <a:rPr lang="en-US" dirty="0" err="1"/>
              <a:t>pulvinar</a:t>
            </a:r>
            <a:r>
              <a:rPr lang="en-US" dirty="0"/>
              <a:t> lorem, </a:t>
            </a:r>
            <a:br>
              <a:rPr lang="en-US" dirty="0"/>
            </a:br>
            <a:r>
              <a:rPr lang="en-US" dirty="0" err="1"/>
              <a:t>eu</a:t>
            </a:r>
            <a:r>
              <a:rPr lang="en-US" dirty="0"/>
              <a:t> </a:t>
            </a:r>
            <a:r>
              <a:rPr lang="en-US" dirty="0" err="1"/>
              <a:t>accumsan</a:t>
            </a:r>
            <a:r>
              <a:rPr lang="en-US" dirty="0"/>
              <a:t> </a:t>
            </a:r>
            <a:r>
              <a:rPr lang="en-US" dirty="0" err="1"/>
              <a:t>purus</a:t>
            </a:r>
            <a:r>
              <a:rPr lang="en-US" dirty="0"/>
              <a:t> </a:t>
            </a:r>
            <a:r>
              <a:rPr lang="en-US" dirty="0" err="1"/>
              <a:t>mattis</a:t>
            </a:r>
            <a:r>
              <a:rPr lang="en-US" dirty="0"/>
              <a:t> </a:t>
            </a:r>
            <a:r>
              <a:rPr lang="en-US" dirty="0" err="1"/>
              <a:t>nec</a:t>
            </a:r>
            <a:r>
              <a:rPr lang="en-US" dirty="0"/>
              <a:t>. </a:t>
            </a:r>
          </a:p>
          <a:p>
            <a:pPr lvl="0"/>
            <a:r>
              <a:rPr lang="en-US" dirty="0"/>
              <a:t>Cum </a:t>
            </a:r>
            <a:r>
              <a:rPr lang="en-US" dirty="0" err="1"/>
              <a:t>sociis</a:t>
            </a:r>
            <a:r>
              <a:rPr lang="en-US" dirty="0"/>
              <a:t> </a:t>
            </a:r>
            <a:r>
              <a:rPr lang="en-US" dirty="0" err="1"/>
              <a:t>natoque</a:t>
            </a:r>
            <a:r>
              <a:rPr lang="en-US" dirty="0"/>
              <a:t> </a:t>
            </a:r>
            <a:r>
              <a:rPr lang="en-US" dirty="0" err="1"/>
              <a:t>penatibus</a:t>
            </a:r>
            <a:r>
              <a:rPr lang="en-US" dirty="0"/>
              <a:t> </a:t>
            </a:r>
            <a:br>
              <a:rPr lang="en-US" dirty="0"/>
            </a:br>
            <a:r>
              <a:rPr lang="en-US" dirty="0"/>
              <a:t>et </a:t>
            </a:r>
            <a:r>
              <a:rPr lang="en-US" dirty="0" err="1"/>
              <a:t>magnis</a:t>
            </a:r>
            <a:r>
              <a:rPr lang="en-US" dirty="0"/>
              <a:t> dis parturient </a:t>
            </a:r>
            <a:r>
              <a:rPr lang="en-US" dirty="0" err="1"/>
              <a:t>montes</a:t>
            </a:r>
            <a:r>
              <a:rPr lang="en-US" dirty="0"/>
              <a:t>, </a:t>
            </a:r>
            <a:r>
              <a:rPr lang="en-US" dirty="0" err="1"/>
              <a:t>nascetur</a:t>
            </a:r>
            <a:r>
              <a:rPr lang="en-US" dirty="0"/>
              <a:t> </a:t>
            </a:r>
            <a:r>
              <a:rPr lang="en-US" dirty="0" err="1"/>
              <a:t>ridiculus</a:t>
            </a:r>
            <a:r>
              <a:rPr lang="en-US" dirty="0"/>
              <a:t> mus.</a:t>
            </a:r>
          </a:p>
        </p:txBody>
      </p:sp>
      <p:pic>
        <p:nvPicPr>
          <p:cNvPr id="8" name="Picture 7">
            <a:extLst>
              <a:ext uri="{FF2B5EF4-FFF2-40B4-BE49-F238E27FC236}">
                <a16:creationId xmlns:a16="http://schemas.microsoft.com/office/drawing/2014/main" xmlns="" id="{387E4942-ED9F-438C-89D0-4D8C8EC85838}"/>
              </a:ext>
            </a:extLst>
          </p:cNvPr>
          <p:cNvPicPr>
            <a:picLocks noChangeAspect="1"/>
          </p:cNvPicPr>
          <p:nvPr userDrawn="1"/>
        </p:nvPicPr>
        <p:blipFill>
          <a:blip r:embed="rId2"/>
          <a:stretch>
            <a:fillRect/>
          </a:stretch>
        </p:blipFill>
        <p:spPr>
          <a:xfrm>
            <a:off x="11156014" y="5938762"/>
            <a:ext cx="883586" cy="846387"/>
          </a:xfrm>
          <a:prstGeom prst="rect">
            <a:avLst/>
          </a:prstGeom>
        </p:spPr>
      </p:pic>
      <p:pic>
        <p:nvPicPr>
          <p:cNvPr id="9" name="Picture 8">
            <a:extLst>
              <a:ext uri="{FF2B5EF4-FFF2-40B4-BE49-F238E27FC236}">
                <a16:creationId xmlns:a16="http://schemas.microsoft.com/office/drawing/2014/main" xmlns="" id="{DAC3AF94-44DA-496C-9080-A8A1E9ED9DBF}"/>
              </a:ext>
            </a:extLst>
          </p:cNvPr>
          <p:cNvPicPr>
            <a:picLocks noChangeAspect="1"/>
          </p:cNvPicPr>
          <p:nvPr userDrawn="1"/>
        </p:nvPicPr>
        <p:blipFill>
          <a:blip r:embed="rId3"/>
          <a:stretch>
            <a:fillRect/>
          </a:stretch>
        </p:blipFill>
        <p:spPr>
          <a:xfrm>
            <a:off x="496677" y="822830"/>
            <a:ext cx="4484897" cy="5348864"/>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308214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3pt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097302"/>
          </a:xfrm>
        </p:spPr>
        <p:txBody>
          <a:bodyPr lIns="146304" tIns="91440" rIns="146304" bIns="91440"/>
          <a:lstStyle>
            <a:lvl1pPr>
              <a:lnSpc>
                <a:spcPts val="6300"/>
              </a:lnSpc>
              <a:defRPr sz="5800" baseline="0">
                <a:solidFill>
                  <a:srgbClr val="1B75BB"/>
                </a:solidFill>
              </a:defRPr>
            </a:lvl1pPr>
          </a:lstStyle>
          <a:p>
            <a:r>
              <a:rPr lang="en-US" dirty="0"/>
              <a:t>Lorem ipsum dolor sit.</a:t>
            </a:r>
          </a:p>
        </p:txBody>
      </p:sp>
      <p:pic>
        <p:nvPicPr>
          <p:cNvPr id="5" name="Picture 4">
            <a:extLst>
              <a:ext uri="{FF2B5EF4-FFF2-40B4-BE49-F238E27FC236}">
                <a16:creationId xmlns:a16="http://schemas.microsoft.com/office/drawing/2014/main" xmlns="" id="{A6440CAB-B217-41AC-8F1F-6B878F32F22C}"/>
              </a:ext>
            </a:extLst>
          </p:cNvPr>
          <p:cNvPicPr>
            <a:picLocks noChangeAspect="1"/>
          </p:cNvPicPr>
          <p:nvPr userDrawn="1"/>
        </p:nvPicPr>
        <p:blipFill>
          <a:blip r:embed="rId2"/>
          <a:stretch>
            <a:fillRect/>
          </a:stretch>
        </p:blipFill>
        <p:spPr>
          <a:xfrm>
            <a:off x="11154354" y="5837089"/>
            <a:ext cx="949044" cy="906611"/>
          </a:xfrm>
          <a:prstGeom prst="rect">
            <a:avLst/>
          </a:prstGeom>
        </p:spPr>
      </p:pic>
    </p:spTree>
    <p:extLst>
      <p:ext uri="{BB962C8B-B14F-4D97-AF65-F5344CB8AC3E}">
        <p14:creationId xmlns:p14="http://schemas.microsoft.com/office/powerpoint/2010/main" val="45392609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6pt Header w/Subtext">
    <p:spTree>
      <p:nvGrpSpPr>
        <p:cNvPr id="1" name=""/>
        <p:cNvGrpSpPr/>
        <p:nvPr/>
      </p:nvGrpSpPr>
      <p:grpSpPr>
        <a:xfrm>
          <a:off x="0" y="0"/>
          <a:ext cx="0" cy="0"/>
          <a:chOff x="0" y="0"/>
          <a:chExt cx="0" cy="0"/>
        </a:xfrm>
      </p:grpSpPr>
      <p:sp>
        <p:nvSpPr>
          <p:cNvPr id="8" name="Text Placeholder 4"/>
          <p:cNvSpPr>
            <a:spLocks noGrp="1"/>
          </p:cNvSpPr>
          <p:nvPr>
            <p:ph type="body" sz="quarter" idx="11"/>
          </p:nvPr>
        </p:nvSpPr>
        <p:spPr>
          <a:xfrm>
            <a:off x="274639" y="355512"/>
            <a:ext cx="6400799" cy="629914"/>
          </a:xfrm>
        </p:spPr>
        <p:txBody>
          <a:bodyPr lIns="146304" tIns="109728" rIns="146304" bIns="109728" anchor="t" anchorCtr="0"/>
          <a:lstStyle>
            <a:lvl1pPr marL="0" indent="0">
              <a:lnSpc>
                <a:spcPts val="3600"/>
              </a:lnSpc>
              <a:buFontTx/>
              <a:buNone/>
              <a:defRPr sz="3600">
                <a:solidFill>
                  <a:srgbClr val="00BCF2"/>
                </a:solidFill>
                <a:latin typeface="+mj-lt"/>
              </a:defRPr>
            </a:lvl1pPr>
            <a:lvl2pPr marL="342867" indent="0">
              <a:buFontTx/>
              <a:buNone/>
              <a:defRPr sz="3600">
                <a:latin typeface="Segoe Pro Light"/>
              </a:defRPr>
            </a:lvl2pPr>
            <a:lvl3pPr marL="571444" indent="0">
              <a:buFontTx/>
              <a:buNone/>
              <a:defRPr sz="3600">
                <a:latin typeface="Segoe Pro Light"/>
              </a:defRPr>
            </a:lvl3pPr>
            <a:lvl4pPr marL="800021" indent="0">
              <a:buFontTx/>
              <a:buNone/>
              <a:defRPr sz="3600">
                <a:latin typeface="Segoe Pro Light"/>
              </a:defRPr>
            </a:lvl4pPr>
            <a:lvl5pPr marL="1028598" indent="0">
              <a:buFontTx/>
              <a:buNone/>
              <a:defRPr sz="3600">
                <a:latin typeface="Segoe Pro Light"/>
              </a:defRPr>
            </a:lvl5pPr>
          </a:lstStyle>
          <a:p>
            <a:pPr lvl="0"/>
            <a:r>
              <a:rPr lang="en-US"/>
              <a:t>Edit Master text styles</a:t>
            </a:r>
          </a:p>
        </p:txBody>
      </p:sp>
      <p:sp>
        <p:nvSpPr>
          <p:cNvPr id="11" name="Text Placeholder 10"/>
          <p:cNvSpPr>
            <a:spLocks noGrp="1"/>
          </p:cNvSpPr>
          <p:nvPr>
            <p:ph type="body" sz="quarter" idx="14"/>
          </p:nvPr>
        </p:nvSpPr>
        <p:spPr>
          <a:xfrm>
            <a:off x="274638" y="2125663"/>
            <a:ext cx="3200429" cy="2743200"/>
          </a:xfrm>
        </p:spPr>
        <p:txBody>
          <a:bodyPr/>
          <a:lstStyle>
            <a:lvl1pPr marL="0" indent="0">
              <a:lnSpc>
                <a:spcPct val="100000"/>
              </a:lnSpc>
              <a:spcBef>
                <a:spcPts val="0"/>
              </a:spcBef>
              <a:spcAft>
                <a:spcPts val="3000"/>
              </a:spcAft>
              <a:buNone/>
              <a:defRPr sz="1800">
                <a:solidFill>
                  <a:srgbClr val="00BCF2"/>
                </a:solidFill>
                <a:latin typeface="+mn-lt"/>
              </a:defRPr>
            </a:lvl1pPr>
            <a:lvl2pPr marL="3175" indent="0">
              <a:lnSpc>
                <a:spcPts val="1450"/>
              </a:lnSpc>
              <a:spcBef>
                <a:spcPts val="0"/>
              </a:spcBef>
              <a:spcAft>
                <a:spcPts val="1200"/>
              </a:spcAft>
              <a:buNone/>
              <a:defRPr sz="1300" b="1">
                <a:solidFill>
                  <a:srgbClr val="1B75BB"/>
                </a:solidFill>
              </a:defRPr>
            </a:lvl2pPr>
          </a:lstStyle>
          <a:p>
            <a:pPr lvl="0"/>
            <a:r>
              <a:rPr lang="en-US"/>
              <a:t>Edit Master text styles</a:t>
            </a:r>
          </a:p>
          <a:p>
            <a:pPr lvl="1"/>
            <a:r>
              <a:rPr lang="en-US"/>
              <a:t>Second level</a:t>
            </a:r>
          </a:p>
        </p:txBody>
      </p:sp>
      <p:pic>
        <p:nvPicPr>
          <p:cNvPr id="5" name="Picture 4">
            <a:extLst>
              <a:ext uri="{FF2B5EF4-FFF2-40B4-BE49-F238E27FC236}">
                <a16:creationId xmlns:a16="http://schemas.microsoft.com/office/drawing/2014/main" xmlns="" id="{2216F999-A67A-43F4-80E8-468C82F9A28E}"/>
              </a:ext>
            </a:extLst>
          </p:cNvPr>
          <p:cNvPicPr>
            <a:picLocks noChangeAspect="1"/>
          </p:cNvPicPr>
          <p:nvPr userDrawn="1"/>
        </p:nvPicPr>
        <p:blipFill>
          <a:blip r:embed="rId2"/>
          <a:stretch>
            <a:fillRect/>
          </a:stretch>
        </p:blipFill>
        <p:spPr>
          <a:xfrm>
            <a:off x="11154354" y="5837089"/>
            <a:ext cx="949044" cy="906611"/>
          </a:xfrm>
          <a:prstGeom prst="rect">
            <a:avLst/>
          </a:prstGeom>
        </p:spPr>
      </p:pic>
    </p:spTree>
    <p:extLst>
      <p:ext uri="{BB962C8B-B14F-4D97-AF65-F5344CB8AC3E}">
        <p14:creationId xmlns:p14="http://schemas.microsoft.com/office/powerpoint/2010/main" val="4183722252"/>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0pt Header &amp; 24pt Title Box">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lvl1pPr marL="0" indent="0">
              <a:buNone/>
              <a:defRPr>
                <a:solidFill>
                  <a:srgbClr val="00BCF2"/>
                </a:solidFill>
              </a:defRPr>
            </a:lvl1pPr>
          </a:lstStyle>
          <a:p>
            <a:r>
              <a:rPr lang="en-US"/>
              <a:t>Click icon to add picture</a:t>
            </a:r>
            <a:endParaRPr lang="en-US" dirty="0"/>
          </a:p>
        </p:txBody>
      </p:sp>
      <p:sp>
        <p:nvSpPr>
          <p:cNvPr id="9" name="Text Placeholder 8"/>
          <p:cNvSpPr>
            <a:spLocks noGrp="1"/>
          </p:cNvSpPr>
          <p:nvPr>
            <p:ph type="body" sz="quarter" idx="14"/>
          </p:nvPr>
        </p:nvSpPr>
        <p:spPr>
          <a:xfrm>
            <a:off x="274638" y="1242535"/>
            <a:ext cx="5029200" cy="5029200"/>
          </a:xfrm>
        </p:spPr>
        <p:txBody>
          <a:bodyPr lIns="146304" tIns="91440" rIns="146304" bIns="91440"/>
          <a:lstStyle>
            <a:lvl1pPr marL="0" indent="0">
              <a:lnSpc>
                <a:spcPts val="2900"/>
              </a:lnSpc>
              <a:spcBef>
                <a:spcPts val="0"/>
              </a:spcBef>
              <a:spcAft>
                <a:spcPts val="2400"/>
              </a:spcAft>
              <a:buNone/>
              <a:defRPr lang="en-US" sz="2400" kern="1200" spc="0" baseline="0">
                <a:solidFill>
                  <a:srgbClr val="00BCF2"/>
                </a:solidFill>
                <a:latin typeface="+mj-lt"/>
                <a:ea typeface="+mn-ea"/>
                <a:cs typeface="+mn-cs"/>
              </a:defRPr>
            </a:lvl1pPr>
            <a:lvl2pPr marL="342900" indent="0">
              <a:buNone/>
              <a:defRPr>
                <a:solidFill>
                  <a:srgbClr val="1B75BB"/>
                </a:solidFill>
              </a:defRPr>
            </a:lvl2pPr>
            <a:lvl3pPr marL="571500" indent="0">
              <a:buNone/>
              <a:defRPr>
                <a:solidFill>
                  <a:srgbClr val="00AEEF"/>
                </a:solidFill>
              </a:defRPr>
            </a:lvl3pPr>
            <a:lvl4pPr marL="800100" indent="0">
              <a:buNone/>
              <a:defRPr>
                <a:solidFill>
                  <a:srgbClr val="00AEEF"/>
                </a:solidFill>
              </a:defRPr>
            </a:lvl4pPr>
            <a:lvl5pPr marL="1028700" indent="0">
              <a:buNone/>
              <a:defRPr>
                <a:solidFill>
                  <a:srgbClr val="00AEEF"/>
                </a:solidFill>
              </a:defRPr>
            </a:lvl5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pic>
        <p:nvPicPr>
          <p:cNvPr id="5" name="Picture 4">
            <a:extLst>
              <a:ext uri="{FF2B5EF4-FFF2-40B4-BE49-F238E27FC236}">
                <a16:creationId xmlns:a16="http://schemas.microsoft.com/office/drawing/2014/main" xmlns="" id="{B23F9C36-9985-40A4-8266-4D19F9877D1D}"/>
              </a:ext>
            </a:extLst>
          </p:cNvPr>
          <p:cNvPicPr>
            <a:picLocks noChangeAspect="1"/>
          </p:cNvPicPr>
          <p:nvPr userDrawn="1"/>
        </p:nvPicPr>
        <p:blipFill>
          <a:blip r:embed="rId2"/>
          <a:stretch>
            <a:fillRect/>
          </a:stretch>
        </p:blipFill>
        <p:spPr>
          <a:xfrm>
            <a:off x="11154354" y="5837089"/>
            <a:ext cx="949044" cy="906611"/>
          </a:xfrm>
          <a:prstGeom prst="rect">
            <a:avLst/>
          </a:prstGeom>
        </p:spPr>
      </p:pic>
    </p:spTree>
    <p:extLst>
      <p:ext uri="{BB962C8B-B14F-4D97-AF65-F5344CB8AC3E}">
        <p14:creationId xmlns:p14="http://schemas.microsoft.com/office/powerpoint/2010/main" val="3958903668"/>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4pt Title">
    <p:spTree>
      <p:nvGrpSpPr>
        <p:cNvPr id="1" name=""/>
        <p:cNvGrpSpPr/>
        <p:nvPr/>
      </p:nvGrpSpPr>
      <p:grpSpPr>
        <a:xfrm>
          <a:off x="0" y="0"/>
          <a:ext cx="0" cy="0"/>
          <a:chOff x="0" y="0"/>
          <a:chExt cx="0" cy="0"/>
        </a:xfrm>
      </p:grpSpPr>
      <p:sp>
        <p:nvSpPr>
          <p:cNvPr id="9" name="Text Placeholder 4"/>
          <p:cNvSpPr>
            <a:spLocks noGrp="1"/>
          </p:cNvSpPr>
          <p:nvPr>
            <p:ph type="body" sz="quarter" idx="10"/>
          </p:nvPr>
        </p:nvSpPr>
        <p:spPr>
          <a:xfrm>
            <a:off x="274818" y="375657"/>
            <a:ext cx="6400614" cy="457195"/>
          </a:xfrm>
        </p:spPr>
        <p:txBody>
          <a:bodyPr lIns="182880" tIns="146304" rIns="182880" bIns="146304" anchor="ctr" anchorCtr="0"/>
          <a:lstStyle>
            <a:lvl1pPr marL="0" indent="0">
              <a:lnSpc>
                <a:spcPts val="2800"/>
              </a:lnSpc>
              <a:spcBef>
                <a:spcPts val="0"/>
              </a:spcBef>
              <a:buFontTx/>
              <a:buNone/>
              <a:defRPr sz="2400">
                <a:solidFill>
                  <a:srgbClr val="1B75BB"/>
                </a:soli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a:t>Edit Master text styles</a:t>
            </a:r>
          </a:p>
        </p:txBody>
      </p:sp>
      <p:pic>
        <p:nvPicPr>
          <p:cNvPr id="5" name="Picture 4">
            <a:extLst>
              <a:ext uri="{FF2B5EF4-FFF2-40B4-BE49-F238E27FC236}">
                <a16:creationId xmlns:a16="http://schemas.microsoft.com/office/drawing/2014/main" xmlns="" id="{4AAAB417-0459-4EF7-A87D-0826F133C72C}"/>
              </a:ext>
            </a:extLst>
          </p:cNvPr>
          <p:cNvPicPr>
            <a:picLocks noChangeAspect="1"/>
          </p:cNvPicPr>
          <p:nvPr userDrawn="1"/>
        </p:nvPicPr>
        <p:blipFill>
          <a:blip r:embed="rId2"/>
          <a:stretch>
            <a:fillRect/>
          </a:stretch>
        </p:blipFill>
        <p:spPr>
          <a:xfrm>
            <a:off x="11154354" y="5837089"/>
            <a:ext cx="949044" cy="906611"/>
          </a:xfrm>
          <a:prstGeom prst="rect">
            <a:avLst/>
          </a:prstGeom>
        </p:spPr>
      </p:pic>
    </p:spTree>
    <p:extLst>
      <p:ext uri="{BB962C8B-B14F-4D97-AF65-F5344CB8AC3E}">
        <p14:creationId xmlns:p14="http://schemas.microsoft.com/office/powerpoint/2010/main" val="707358139"/>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F1529DCF-5917-409F-ADC1-5BA9D423F7AF}"/>
              </a:ext>
            </a:extLst>
          </p:cNvPr>
          <p:cNvPicPr>
            <a:picLocks noChangeAspect="1"/>
          </p:cNvPicPr>
          <p:nvPr userDrawn="1"/>
        </p:nvPicPr>
        <p:blipFill>
          <a:blip r:embed="rId2"/>
          <a:stretch>
            <a:fillRect/>
          </a:stretch>
        </p:blipFill>
        <p:spPr>
          <a:xfrm>
            <a:off x="11154354" y="5837089"/>
            <a:ext cx="949044" cy="906611"/>
          </a:xfrm>
          <a:prstGeom prst="rect">
            <a:avLst/>
          </a:prstGeom>
        </p:spPr>
      </p:pic>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ray Background &amp; Tiles">
    <p:bg>
      <p:bgPr>
        <a:solidFill>
          <a:srgbClr val="505050"/>
        </a:solidFill>
        <a:effectLst/>
      </p:bgPr>
    </p:bg>
    <p:spTree>
      <p:nvGrpSpPr>
        <p:cNvPr id="1" name=""/>
        <p:cNvGrpSpPr/>
        <p:nvPr/>
      </p:nvGrpSpPr>
      <p:grpSpPr>
        <a:xfrm>
          <a:off x="0" y="0"/>
          <a:ext cx="0" cy="0"/>
          <a:chOff x="0" y="0"/>
          <a:chExt cx="0" cy="0"/>
        </a:xfrm>
      </p:grpSpPr>
      <p:grpSp>
        <p:nvGrpSpPr>
          <p:cNvPr id="13" name="Group 12"/>
          <p:cNvGrpSpPr/>
          <p:nvPr userDrawn="1"/>
        </p:nvGrpSpPr>
        <p:grpSpPr>
          <a:xfrm>
            <a:off x="278608" y="296863"/>
            <a:ext cx="11887200" cy="6247693"/>
            <a:chOff x="274638" y="297107"/>
            <a:chExt cx="11887200" cy="6247693"/>
          </a:xfrm>
        </p:grpSpPr>
        <p:pic>
          <p:nvPicPr>
            <p:cNvPr id="4" name="Picture 3"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4638" y="298483"/>
              <a:ext cx="3657356" cy="3657356"/>
            </a:xfrm>
            <a:prstGeom prst="rect">
              <a:avLst/>
            </a:prstGeom>
          </p:spPr>
        </p:pic>
        <p:pic>
          <p:nvPicPr>
            <p:cNvPr id="5" name="Picture 4"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89838" y="298727"/>
              <a:ext cx="3657356" cy="3657356"/>
            </a:xfrm>
            <a:prstGeom prst="rect">
              <a:avLst/>
            </a:prstGeom>
          </p:spPr>
        </p:pic>
        <p:pic>
          <p:nvPicPr>
            <p:cNvPr id="6" name="Picture 5"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32482" y="298483"/>
              <a:ext cx="3657356" cy="3657356"/>
            </a:xfrm>
            <a:prstGeom prst="rect">
              <a:avLst/>
            </a:prstGeom>
          </p:spPr>
        </p:pic>
        <p:pic>
          <p:nvPicPr>
            <p:cNvPr id="7" name="Picture 6" descr="NewGridTile_8x8.png"/>
            <p:cNvPicPr>
              <a:picLocks noChangeAspect="1"/>
            </p:cNvPicPr>
            <p:nvPr userDrawn="1"/>
          </p:nvPicPr>
          <p:blipFill rotWithShape="1">
            <a:blip r:embed="rId3" cstate="screen">
              <a:extLst>
                <a:ext uri="{28A0092B-C50C-407E-A947-70E740481C1C}">
                  <a14:useLocalDpi xmlns:a14="http://schemas.microsoft.com/office/drawing/2010/main" val="0"/>
                </a:ext>
              </a:extLst>
            </a:blip>
            <a:srcRect/>
            <a:stretch/>
          </p:blipFill>
          <p:spPr>
            <a:xfrm>
              <a:off x="274882" y="3954584"/>
              <a:ext cx="3657356" cy="2583015"/>
            </a:xfrm>
            <a:prstGeom prst="rect">
              <a:avLst/>
            </a:prstGeom>
          </p:spPr>
        </p:pic>
        <p:pic>
          <p:nvPicPr>
            <p:cNvPr id="8" name="Picture 7" descr="NewGridTile_8x8.png"/>
            <p:cNvPicPr>
              <a:picLocks noChangeAspect="1"/>
            </p:cNvPicPr>
            <p:nvPr userDrawn="1"/>
          </p:nvPicPr>
          <p:blipFill rotWithShape="1">
            <a:blip r:embed="rId4" cstate="screen">
              <a:extLst>
                <a:ext uri="{28A0092B-C50C-407E-A947-70E740481C1C}">
                  <a14:useLocalDpi xmlns:a14="http://schemas.microsoft.com/office/drawing/2010/main" val="0"/>
                </a:ext>
              </a:extLst>
            </a:blip>
            <a:srcRect/>
            <a:stretch/>
          </p:blipFill>
          <p:spPr>
            <a:xfrm>
              <a:off x="7589838" y="3954707"/>
              <a:ext cx="3657356" cy="2590093"/>
            </a:xfrm>
            <a:prstGeom prst="rect">
              <a:avLst/>
            </a:prstGeom>
          </p:spPr>
        </p:pic>
        <p:pic>
          <p:nvPicPr>
            <p:cNvPr id="9" name="Picture 8" descr="NewGridTile_8x8.png"/>
            <p:cNvPicPr>
              <a:picLocks noChangeAspect="1"/>
            </p:cNvPicPr>
            <p:nvPr userDrawn="1"/>
          </p:nvPicPr>
          <p:blipFill rotWithShape="1">
            <a:blip r:embed="rId4" cstate="screen">
              <a:extLst>
                <a:ext uri="{28A0092B-C50C-407E-A947-70E740481C1C}">
                  <a14:useLocalDpi xmlns:a14="http://schemas.microsoft.com/office/drawing/2010/main" val="0"/>
                </a:ext>
              </a:extLst>
            </a:blip>
            <a:srcRect/>
            <a:stretch/>
          </p:blipFill>
          <p:spPr>
            <a:xfrm>
              <a:off x="3932482" y="3954463"/>
              <a:ext cx="3657356" cy="2590337"/>
            </a:xfrm>
            <a:prstGeom prst="rect">
              <a:avLst/>
            </a:prstGeom>
          </p:spPr>
        </p:pic>
        <p:pic>
          <p:nvPicPr>
            <p:cNvPr id="11" name="Picture 10" descr="NewGridTile_8x8.png"/>
            <p:cNvPicPr>
              <a:picLocks noChangeAspect="1"/>
            </p:cNvPicPr>
            <p:nvPr userDrawn="1"/>
          </p:nvPicPr>
          <p:blipFill rotWithShape="1">
            <a:blip r:embed="rId5" cstate="screen">
              <a:extLst>
                <a:ext uri="{28A0092B-C50C-407E-A947-70E740481C1C}">
                  <a14:useLocalDpi xmlns:a14="http://schemas.microsoft.com/office/drawing/2010/main" val="0"/>
                </a:ext>
              </a:extLst>
            </a:blip>
            <a:srcRect/>
            <a:stretch/>
          </p:blipFill>
          <p:spPr>
            <a:xfrm>
              <a:off x="11247438" y="297107"/>
              <a:ext cx="914400" cy="3657356"/>
            </a:xfrm>
            <a:prstGeom prst="rect">
              <a:avLst/>
            </a:prstGeom>
          </p:spPr>
        </p:pic>
        <p:pic>
          <p:nvPicPr>
            <p:cNvPr id="12" name="Picture 11" descr="NewGridTile_8x8.png"/>
            <p:cNvPicPr>
              <a:picLocks noChangeAspect="1"/>
            </p:cNvPicPr>
            <p:nvPr userDrawn="1"/>
          </p:nvPicPr>
          <p:blipFill rotWithShape="1">
            <a:blip r:embed="rId6" cstate="screen">
              <a:extLst>
                <a:ext uri="{28A0092B-C50C-407E-A947-70E740481C1C}">
                  <a14:useLocalDpi xmlns:a14="http://schemas.microsoft.com/office/drawing/2010/main" val="0"/>
                </a:ext>
              </a:extLst>
            </a:blip>
            <a:srcRect/>
            <a:stretch/>
          </p:blipFill>
          <p:spPr>
            <a:xfrm>
              <a:off x="11247438" y="3952515"/>
              <a:ext cx="914400" cy="2590093"/>
            </a:xfrm>
            <a:prstGeom prst="rect">
              <a:avLst/>
            </a:prstGeom>
          </p:spPr>
        </p:pic>
      </p:grpSp>
      <p:sp>
        <p:nvSpPr>
          <p:cNvPr id="14" name="Text Placeholder 4"/>
          <p:cNvSpPr>
            <a:spLocks noGrp="1"/>
          </p:cNvSpPr>
          <p:nvPr>
            <p:ph type="body" sz="quarter" idx="13"/>
          </p:nvPr>
        </p:nvSpPr>
        <p:spPr>
          <a:xfrm>
            <a:off x="274638" y="2122379"/>
            <a:ext cx="11887200" cy="1828800"/>
          </a:xfrm>
        </p:spPr>
        <p:txBody>
          <a:bodyPr lIns="146304" tIns="91440" rIns="146304" bIns="91440"/>
          <a:lstStyle>
            <a:lvl1pPr marL="0" indent="0">
              <a:lnSpc>
                <a:spcPct val="90000"/>
              </a:lnSpc>
              <a:buFontTx/>
              <a:buNone/>
              <a:defRPr sz="8800" b="0">
                <a:solidFill>
                  <a:schemeClr val="bg1"/>
                </a:solidFill>
                <a:latin typeface="+mj-lt"/>
              </a:defRPr>
            </a:lvl1pPr>
            <a:lvl2pPr marL="342867" indent="0">
              <a:buFontTx/>
              <a:buNone/>
              <a:defRPr sz="3600">
                <a:latin typeface="Segoe Pro Light"/>
              </a:defRPr>
            </a:lvl2pPr>
            <a:lvl3pPr marL="571444" indent="0">
              <a:buFontTx/>
              <a:buNone/>
              <a:defRPr sz="3600">
                <a:latin typeface="Segoe Pro Light"/>
              </a:defRPr>
            </a:lvl3pPr>
            <a:lvl4pPr marL="800021" indent="0">
              <a:buFontTx/>
              <a:buNone/>
              <a:defRPr sz="3600">
                <a:latin typeface="Segoe Pro Light"/>
              </a:defRPr>
            </a:lvl4pPr>
            <a:lvl5pPr marL="1028598" indent="0">
              <a:buFontTx/>
              <a:buNone/>
              <a:defRPr sz="3600">
                <a:latin typeface="Segoe Pro Light"/>
              </a:defRPr>
            </a:lvl5pPr>
          </a:lstStyle>
          <a:p>
            <a:pPr lvl="0"/>
            <a:r>
              <a:rPr lang="en-US"/>
              <a:t>Edit Master text styles</a:t>
            </a:r>
          </a:p>
        </p:txBody>
      </p:sp>
    </p:spTree>
    <p:extLst>
      <p:ext uri="{BB962C8B-B14F-4D97-AF65-F5344CB8AC3E}">
        <p14:creationId xmlns:p14="http://schemas.microsoft.com/office/powerpoint/2010/main" val="511434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ray Background No Tiles">
    <p:bg>
      <p:bgPr>
        <a:solidFill>
          <a:srgbClr val="505050"/>
        </a:solidFill>
        <a:effectLst/>
      </p:bgPr>
    </p:bg>
    <p:spTree>
      <p:nvGrpSpPr>
        <p:cNvPr id="1" name=""/>
        <p:cNvGrpSpPr/>
        <p:nvPr/>
      </p:nvGrpSpPr>
      <p:grpSpPr>
        <a:xfrm>
          <a:off x="0" y="0"/>
          <a:ext cx="0" cy="0"/>
          <a:chOff x="0" y="0"/>
          <a:chExt cx="0" cy="0"/>
        </a:xfrm>
      </p:grpSpPr>
      <p:sp>
        <p:nvSpPr>
          <p:cNvPr id="14" name="Text Placeholder 4"/>
          <p:cNvSpPr>
            <a:spLocks noGrp="1"/>
          </p:cNvSpPr>
          <p:nvPr>
            <p:ph type="body" sz="quarter" idx="13"/>
          </p:nvPr>
        </p:nvSpPr>
        <p:spPr>
          <a:xfrm>
            <a:off x="274638" y="2122379"/>
            <a:ext cx="11887200" cy="1828800"/>
          </a:xfrm>
        </p:spPr>
        <p:txBody>
          <a:bodyPr lIns="146304" tIns="91440" rIns="146304" bIns="91440"/>
          <a:lstStyle>
            <a:lvl1pPr marL="0" indent="0">
              <a:lnSpc>
                <a:spcPct val="90000"/>
              </a:lnSpc>
              <a:buFontTx/>
              <a:buNone/>
              <a:defRPr sz="8800" b="0">
                <a:solidFill>
                  <a:schemeClr val="bg1"/>
                </a:solidFill>
                <a:latin typeface="+mj-lt"/>
              </a:defRPr>
            </a:lvl1pPr>
            <a:lvl2pPr marL="342867" indent="0">
              <a:buFontTx/>
              <a:buNone/>
              <a:defRPr sz="3600">
                <a:latin typeface="Segoe Pro Light"/>
              </a:defRPr>
            </a:lvl2pPr>
            <a:lvl3pPr marL="571444" indent="0">
              <a:buFontTx/>
              <a:buNone/>
              <a:defRPr sz="3600">
                <a:latin typeface="Segoe Pro Light"/>
              </a:defRPr>
            </a:lvl3pPr>
            <a:lvl4pPr marL="800021" indent="0">
              <a:buFontTx/>
              <a:buNone/>
              <a:defRPr sz="3600">
                <a:latin typeface="Segoe Pro Light"/>
              </a:defRPr>
            </a:lvl4pPr>
            <a:lvl5pPr marL="1028598" indent="0">
              <a:buFontTx/>
              <a:buNone/>
              <a:defRPr sz="3600">
                <a:latin typeface="Segoe Pro Light"/>
              </a:defRPr>
            </a:lvl5pPr>
          </a:lstStyle>
          <a:p>
            <a:pPr lvl="0"/>
            <a:r>
              <a:rPr lang="en-US"/>
              <a:t>Edit Master text styles</a:t>
            </a:r>
          </a:p>
        </p:txBody>
      </p:sp>
    </p:spTree>
    <p:extLst>
      <p:ext uri="{BB962C8B-B14F-4D97-AF65-F5344CB8AC3E}">
        <p14:creationId xmlns:p14="http://schemas.microsoft.com/office/powerpoint/2010/main" val="4185519514"/>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4pt Text- Gray Background">
    <p:bg>
      <p:bgPr>
        <a:solidFill>
          <a:srgbClr val="505050"/>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r>
              <a:rPr lang="en-US"/>
              <a:t>Microsoft Confidential</a:t>
            </a:r>
          </a:p>
        </p:txBody>
      </p:sp>
      <p:sp>
        <p:nvSpPr>
          <p:cNvPr id="3" name="Slide Number Placeholder 2"/>
          <p:cNvSpPr>
            <a:spLocks noGrp="1"/>
          </p:cNvSpPr>
          <p:nvPr>
            <p:ph type="sldNum" sz="quarter" idx="11"/>
          </p:nvPr>
        </p:nvSpPr>
        <p:spPr>
          <a:xfrm>
            <a:off x="11595101" y="6565392"/>
            <a:ext cx="566737" cy="137160"/>
          </a:xfrm>
          <a:prstGeom prst="rect">
            <a:avLst/>
          </a:prstGeom>
        </p:spPr>
        <p:txBody>
          <a:bodyPr/>
          <a:lstStyle>
            <a:lvl1pPr>
              <a:defRPr>
                <a:solidFill>
                  <a:schemeClr val="bg1"/>
                </a:solidFill>
              </a:defRPr>
            </a:lvl1pPr>
          </a:lstStyle>
          <a:p>
            <a:fld id="{27258FFF-F925-446B-8502-81C933981705}" type="slidenum">
              <a:rPr lang="en-US" smtClean="0"/>
              <a:pPr/>
              <a:t>‹#›</a:t>
            </a:fld>
            <a:endParaRPr lang="en-US"/>
          </a:p>
        </p:txBody>
      </p:sp>
      <p:sp>
        <p:nvSpPr>
          <p:cNvPr id="4" name="Text Placeholder 4"/>
          <p:cNvSpPr>
            <a:spLocks noGrp="1"/>
          </p:cNvSpPr>
          <p:nvPr>
            <p:ph type="body" sz="quarter" idx="13"/>
          </p:nvPr>
        </p:nvSpPr>
        <p:spPr>
          <a:xfrm>
            <a:off x="274638" y="296863"/>
            <a:ext cx="11887200" cy="1828800"/>
          </a:xfrm>
        </p:spPr>
        <p:txBody>
          <a:bodyPr lIns="146304" tIns="91440" rIns="146304" bIns="91440"/>
          <a:lstStyle>
            <a:lvl1pPr marL="0" indent="0">
              <a:lnSpc>
                <a:spcPct val="90000"/>
              </a:lnSpc>
              <a:buFontTx/>
              <a:buNone/>
              <a:defRPr sz="5400">
                <a:solidFill>
                  <a:schemeClr val="bg1"/>
                </a:solidFill>
                <a:latin typeface="+mj-lt"/>
              </a:defRPr>
            </a:lvl1pPr>
            <a:lvl2pPr marL="342867" indent="0">
              <a:buFontTx/>
              <a:buNone/>
              <a:defRPr sz="3600">
                <a:latin typeface="Segoe Pro Light"/>
              </a:defRPr>
            </a:lvl2pPr>
            <a:lvl3pPr marL="571444" indent="0">
              <a:buFontTx/>
              <a:buNone/>
              <a:defRPr sz="3600">
                <a:latin typeface="Segoe Pro Light"/>
              </a:defRPr>
            </a:lvl3pPr>
            <a:lvl4pPr marL="800021" indent="0">
              <a:buFontTx/>
              <a:buNone/>
              <a:defRPr sz="3600">
                <a:latin typeface="Segoe Pro Light"/>
              </a:defRPr>
            </a:lvl4pPr>
            <a:lvl5pPr marL="1028598" indent="0">
              <a:buFontTx/>
              <a:buNone/>
              <a:defRPr sz="3600">
                <a:latin typeface="Segoe Pro Light"/>
              </a:defRPr>
            </a:lvl5pPr>
          </a:lstStyle>
          <a:p>
            <a:pPr lvl="0"/>
            <a:r>
              <a:rPr lang="en-US"/>
              <a:t>Edit Master text styles</a:t>
            </a:r>
          </a:p>
        </p:txBody>
      </p:sp>
    </p:spTree>
    <p:extLst>
      <p:ext uri="{BB962C8B-B14F-4D97-AF65-F5344CB8AC3E}">
        <p14:creationId xmlns:p14="http://schemas.microsoft.com/office/powerpoint/2010/main" val="511434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ull Quot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2" y="0"/>
            <a:ext cx="12434710" cy="6994524"/>
          </a:xfrm>
          <a:prstGeom prst="rect">
            <a:avLst/>
          </a:prstGeom>
        </p:spPr>
      </p:pic>
    </p:spTree>
    <p:extLst>
      <p:ext uri="{BB962C8B-B14F-4D97-AF65-F5344CB8AC3E}">
        <p14:creationId xmlns:p14="http://schemas.microsoft.com/office/powerpoint/2010/main" val="2483728510"/>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Slide">
    <p:bg>
      <p:bgPr>
        <a:solidFill>
          <a:srgbClr val="1B75BB"/>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FD24DB7D-36B8-4AAF-9697-4B2D31F81B4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97"/>
            <a:ext cx="12436475" cy="6995517"/>
          </a:xfrm>
          <a:prstGeom prst="rect">
            <a:avLst/>
          </a:prstGeom>
        </p:spPr>
      </p:pic>
    </p:spTree>
    <p:extLst>
      <p:ext uri="{BB962C8B-B14F-4D97-AF65-F5344CB8AC3E}">
        <p14:creationId xmlns:p14="http://schemas.microsoft.com/office/powerpoint/2010/main" val="156522754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Title Slide Solid">
    <p:bg>
      <p:bgPr>
        <a:solidFill>
          <a:srgbClr val="1B75BB"/>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2960" y="3085148"/>
            <a:ext cx="8268860" cy="1720381"/>
          </a:xfrm>
        </p:spPr>
        <p:txBody>
          <a:bodyPr/>
          <a:lstStyle>
            <a:lvl1pPr>
              <a:defRPr sz="6000">
                <a:solidFill>
                  <a:schemeClr val="bg1"/>
                </a:solidFill>
              </a:defRPr>
            </a:lvl1pPr>
          </a:lstStyle>
          <a:p>
            <a:r>
              <a:rPr lang="en-US"/>
              <a:t>Headline here</a:t>
            </a:r>
          </a:p>
        </p:txBody>
      </p:sp>
      <p:sp>
        <p:nvSpPr>
          <p:cNvPr id="3" name="Subtitle 2"/>
          <p:cNvSpPr>
            <a:spLocks noGrp="1"/>
          </p:cNvSpPr>
          <p:nvPr>
            <p:ph type="subTitle" idx="1" hasCustomPrompt="1"/>
          </p:nvPr>
        </p:nvSpPr>
        <p:spPr>
          <a:xfrm>
            <a:off x="272960" y="5038375"/>
            <a:ext cx="7670042" cy="1055382"/>
          </a:xfrm>
        </p:spPr>
        <p:txBody>
          <a:bodyPr/>
          <a:lstStyle>
            <a:lvl1pPr marL="0" indent="0" algn="l">
              <a:buNone/>
              <a:defRPr sz="220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07" y="3807"/>
            <a:ext cx="2657209" cy="2657209"/>
          </a:xfrm>
          <a:prstGeom prst="rect">
            <a:avLst/>
          </a:prstGeom>
        </p:spPr>
      </p:pic>
    </p:spTree>
    <p:extLst>
      <p:ext uri="{BB962C8B-B14F-4D97-AF65-F5344CB8AC3E}">
        <p14:creationId xmlns:p14="http://schemas.microsoft.com/office/powerpoint/2010/main" val="4049035717"/>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Pull Quote">
    <p:bg>
      <p:bgPr>
        <a:solidFill>
          <a:srgbClr val="00AEEF"/>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1" hasCustomPrompt="1"/>
          </p:nvPr>
        </p:nvSpPr>
        <p:spPr>
          <a:xfrm>
            <a:off x="6519671" y="1943563"/>
            <a:ext cx="4572000" cy="3383257"/>
          </a:xfrm>
        </p:spPr>
        <p:txBody>
          <a:bodyPr lIns="146304" tIns="91440" rIns="146304" bIns="91440" anchor="ctr">
            <a:noAutofit/>
          </a:bodyPr>
          <a:lstStyle>
            <a:lvl1pPr marL="0" indent="0" algn="l">
              <a:lnSpc>
                <a:spcPts val="6000"/>
              </a:lnSpc>
              <a:spcBef>
                <a:spcPts val="0"/>
              </a:spcBef>
              <a:buNone/>
              <a:defRPr sz="6000" baseline="0">
                <a:solidFill>
                  <a:schemeClr val="bg1"/>
                </a:solidFill>
              </a:defRPr>
            </a:lvl1pPr>
            <a:lvl2pPr marL="342867" indent="0" algn="l">
              <a:buNone/>
              <a:defRPr sz="4800"/>
            </a:lvl2pPr>
            <a:lvl3pPr marL="571444" indent="0" algn="l">
              <a:buNone/>
              <a:defRPr sz="4800"/>
            </a:lvl3pPr>
            <a:lvl4pPr marL="800021" indent="0" algn="l">
              <a:buNone/>
              <a:defRPr sz="4800"/>
            </a:lvl4pPr>
            <a:lvl5pPr marL="1028598" indent="0" algn="l">
              <a:buNone/>
              <a:defRPr sz="4800"/>
            </a:lvl5pPr>
          </a:lstStyle>
          <a:p>
            <a:pPr lvl="0"/>
            <a:r>
              <a:rPr lang="en-US" dirty="0"/>
              <a:t>Pull quote</a:t>
            </a:r>
            <a:br>
              <a:rPr lang="en-US" dirty="0"/>
            </a:br>
            <a:r>
              <a:rPr lang="en-US" dirty="0"/>
              <a:t>text goes</a:t>
            </a:r>
            <a:br>
              <a:rPr lang="en-US" dirty="0"/>
            </a:br>
            <a:r>
              <a:rPr lang="en-US" dirty="0"/>
              <a:t>here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3815" y="5222045"/>
            <a:ext cx="3138064" cy="1569032"/>
          </a:xfrm>
          <a:prstGeom prst="rect">
            <a:avLst/>
          </a:prstGeom>
        </p:spPr>
      </p:pic>
      <p:pic>
        <p:nvPicPr>
          <p:cNvPr id="2" name="Picture 1">
            <a:extLst>
              <a:ext uri="{FF2B5EF4-FFF2-40B4-BE49-F238E27FC236}">
                <a16:creationId xmlns:a16="http://schemas.microsoft.com/office/drawing/2014/main" xmlns="" id="{5B6D3F02-C51D-4A62-906A-8920B9B09E8A}"/>
              </a:ext>
            </a:extLst>
          </p:cNvPr>
          <p:cNvPicPr>
            <a:picLocks noChangeAspect="1"/>
          </p:cNvPicPr>
          <p:nvPr userDrawn="1"/>
        </p:nvPicPr>
        <p:blipFill>
          <a:blip r:embed="rId3"/>
          <a:stretch>
            <a:fillRect/>
          </a:stretch>
        </p:blipFill>
        <p:spPr>
          <a:xfrm>
            <a:off x="-647700" y="-1746344"/>
            <a:ext cx="5553076" cy="662281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12321256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ort Quote">
    <p:bg>
      <p:bgPr>
        <a:solidFill>
          <a:srgbClr val="00AEEF"/>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xmlns="" id="{6A653BCC-52E8-4C13-A700-858ABC42DBB6}"/>
              </a:ext>
            </a:extLst>
          </p:cNvPr>
          <p:cNvPicPr>
            <a:picLocks noChangeAspect="1"/>
          </p:cNvPicPr>
          <p:nvPr userDrawn="1"/>
        </p:nvPicPr>
        <p:blipFill>
          <a:blip r:embed="rId2"/>
          <a:stretch>
            <a:fillRect/>
          </a:stretch>
        </p:blipFill>
        <p:spPr>
          <a:xfrm flipH="1">
            <a:off x="6308575" y="156897"/>
            <a:ext cx="5571096" cy="6644307"/>
          </a:xfrm>
          <a:prstGeom prst="rect">
            <a:avLst/>
          </a:prstGeom>
          <a:effectLst>
            <a:outerShdw blurRad="50800" dist="38100" dir="2700000" algn="tl" rotWithShape="0">
              <a:prstClr val="black">
                <a:alpha val="40000"/>
              </a:prstClr>
            </a:outerShdw>
          </a:effectLst>
        </p:spPr>
      </p:pic>
      <p:pic>
        <p:nvPicPr>
          <p:cNvPr id="8" name="Picture 7">
            <a:extLst>
              <a:ext uri="{FF2B5EF4-FFF2-40B4-BE49-F238E27FC236}">
                <a16:creationId xmlns:a16="http://schemas.microsoft.com/office/drawing/2014/main" xmlns="" id="{7AB6E053-EF0C-45AE-9A58-959F5A05A614}"/>
              </a:ext>
            </a:extLst>
          </p:cNvPr>
          <p:cNvPicPr>
            <a:picLocks noChangeAspect="1"/>
          </p:cNvPicPr>
          <p:nvPr userDrawn="1"/>
        </p:nvPicPr>
        <p:blipFill>
          <a:blip r:embed="rId2"/>
          <a:stretch>
            <a:fillRect/>
          </a:stretch>
        </p:blipFill>
        <p:spPr>
          <a:xfrm>
            <a:off x="198815" y="180975"/>
            <a:ext cx="5571096" cy="6644307"/>
          </a:xfrm>
          <a:prstGeom prst="rect">
            <a:avLst/>
          </a:prstGeom>
          <a:noFill/>
          <a:effectLst>
            <a:outerShdw blurRad="50800" dist="38100" dir="2700000" algn="tl" rotWithShape="0">
              <a:prstClr val="black">
                <a:alpha val="40000"/>
              </a:prstClr>
            </a:outerShdw>
          </a:effectLst>
        </p:spPr>
      </p:pic>
      <p:sp>
        <p:nvSpPr>
          <p:cNvPr id="6" name="Text Placeholder 5"/>
          <p:cNvSpPr>
            <a:spLocks noGrp="1"/>
          </p:cNvSpPr>
          <p:nvPr>
            <p:ph type="body" sz="quarter" idx="14" hasCustomPrompt="1"/>
          </p:nvPr>
        </p:nvSpPr>
        <p:spPr>
          <a:xfrm>
            <a:off x="3753393" y="4124673"/>
            <a:ext cx="2249424" cy="2249424"/>
          </a:xfrm>
          <a:solidFill>
            <a:srgbClr val="1B75BB"/>
          </a:solidFill>
        </p:spPr>
        <p:txBody>
          <a:bodyPr/>
          <a:lstStyle>
            <a:lvl1pPr marL="0" indent="0">
              <a:lnSpc>
                <a:spcPts val="3700"/>
              </a:lnSpc>
              <a:spcBef>
                <a:spcPts val="0"/>
              </a:spcBef>
              <a:buNone/>
              <a:defRPr sz="3200">
                <a:solidFill>
                  <a:schemeClr val="bg1"/>
                </a:solidFill>
              </a:defRPr>
            </a:lvl1pPr>
            <a:lvl2pPr marL="342900" indent="0">
              <a:buNone/>
              <a:defRPr sz="3200"/>
            </a:lvl2pPr>
            <a:lvl3pPr marL="571500" indent="0">
              <a:buNone/>
              <a:defRPr sz="3200"/>
            </a:lvl3pPr>
            <a:lvl4pPr marL="800100" indent="0">
              <a:buNone/>
              <a:defRPr sz="3200"/>
            </a:lvl4pPr>
            <a:lvl5pPr marL="1028700" indent="0">
              <a:buNone/>
              <a:defRPr sz="3200"/>
            </a:lvl5pPr>
          </a:lstStyle>
          <a:p>
            <a:pPr lvl="0"/>
            <a:r>
              <a:rPr lang="en-US" dirty="0"/>
              <a:t>Quote</a:t>
            </a:r>
          </a:p>
          <a:p>
            <a:pPr lvl="0"/>
            <a:r>
              <a:rPr lang="en-US" dirty="0"/>
              <a:t>statement</a:t>
            </a:r>
          </a:p>
          <a:p>
            <a:pPr lvl="0"/>
            <a:r>
              <a:rPr lang="en-US" dirty="0"/>
              <a:t>here</a:t>
            </a:r>
          </a:p>
        </p:txBody>
      </p:sp>
      <p:sp>
        <p:nvSpPr>
          <p:cNvPr id="20" name="Text Placeholder 5"/>
          <p:cNvSpPr>
            <a:spLocks noGrp="1"/>
          </p:cNvSpPr>
          <p:nvPr>
            <p:ph type="body" sz="quarter" idx="15" hasCustomPrompt="1"/>
          </p:nvPr>
        </p:nvSpPr>
        <p:spPr>
          <a:xfrm>
            <a:off x="7627074" y="2546533"/>
            <a:ext cx="640080" cy="640080"/>
          </a:xfrm>
          <a:solidFill>
            <a:srgbClr val="1B75BB"/>
          </a:solidFill>
        </p:spPr>
        <p:txBody>
          <a:bodyPr anchor="ctr"/>
          <a:lstStyle>
            <a:lvl1pPr marL="0" indent="0">
              <a:lnSpc>
                <a:spcPts val="600"/>
              </a:lnSpc>
              <a:spcBef>
                <a:spcPts val="0"/>
              </a:spcBef>
              <a:buNone/>
              <a:defRPr sz="600">
                <a:solidFill>
                  <a:schemeClr val="bg1"/>
                </a:solidFill>
              </a:defRPr>
            </a:lvl1pPr>
            <a:lvl2pPr marL="342900" indent="0">
              <a:buNone/>
              <a:defRPr sz="3200"/>
            </a:lvl2pPr>
            <a:lvl3pPr marL="571500" indent="0">
              <a:buNone/>
              <a:defRPr sz="3200"/>
            </a:lvl3pPr>
            <a:lvl4pPr marL="800100" indent="0">
              <a:buNone/>
              <a:defRPr sz="3200"/>
            </a:lvl4pPr>
            <a:lvl5pPr marL="1028700" indent="0">
              <a:buNone/>
              <a:defRPr sz="3200"/>
            </a:lvl5pPr>
          </a:lstStyle>
          <a:p>
            <a:pPr lvl="0"/>
            <a:r>
              <a:rPr lang="en-US"/>
              <a:t> </a:t>
            </a:r>
          </a:p>
        </p:txBody>
      </p:sp>
      <p:sp>
        <p:nvSpPr>
          <p:cNvPr id="21" name="Text Placeholder 5"/>
          <p:cNvSpPr>
            <a:spLocks noGrp="1"/>
          </p:cNvSpPr>
          <p:nvPr>
            <p:ph type="body" sz="quarter" idx="16" hasCustomPrompt="1"/>
          </p:nvPr>
        </p:nvSpPr>
        <p:spPr>
          <a:xfrm>
            <a:off x="6256734" y="586268"/>
            <a:ext cx="640080" cy="640080"/>
          </a:xfrm>
          <a:solidFill>
            <a:srgbClr val="1B75BB"/>
          </a:solidFill>
        </p:spPr>
        <p:txBody>
          <a:bodyPr anchor="ctr"/>
          <a:lstStyle>
            <a:lvl1pPr marL="0" indent="0">
              <a:lnSpc>
                <a:spcPts val="600"/>
              </a:lnSpc>
              <a:spcBef>
                <a:spcPts val="0"/>
              </a:spcBef>
              <a:buNone/>
              <a:defRPr sz="600">
                <a:solidFill>
                  <a:schemeClr val="bg1"/>
                </a:solidFill>
              </a:defRPr>
            </a:lvl1pPr>
            <a:lvl2pPr marL="342900" indent="0">
              <a:buNone/>
              <a:defRPr sz="3200"/>
            </a:lvl2pPr>
            <a:lvl3pPr marL="571500" indent="0">
              <a:buNone/>
              <a:defRPr sz="3200"/>
            </a:lvl3pPr>
            <a:lvl4pPr marL="800100" indent="0">
              <a:buNone/>
              <a:defRPr sz="3200"/>
            </a:lvl4pPr>
            <a:lvl5pPr marL="1028700" indent="0">
              <a:buNone/>
              <a:defRPr sz="3200"/>
            </a:lvl5pPr>
          </a:lstStyle>
          <a:p>
            <a:pPr lvl="0"/>
            <a:r>
              <a:rPr lang="en-US"/>
              <a:t> </a:t>
            </a:r>
          </a:p>
        </p:txBody>
      </p:sp>
      <p:sp>
        <p:nvSpPr>
          <p:cNvPr id="22" name="Text Placeholder 5"/>
          <p:cNvSpPr>
            <a:spLocks noGrp="1"/>
          </p:cNvSpPr>
          <p:nvPr>
            <p:ph type="body" sz="quarter" idx="17" hasCustomPrompt="1"/>
          </p:nvPr>
        </p:nvSpPr>
        <p:spPr>
          <a:xfrm>
            <a:off x="11108101" y="3954050"/>
            <a:ext cx="640080" cy="640080"/>
          </a:xfrm>
          <a:solidFill>
            <a:srgbClr val="1B75BB"/>
          </a:solidFill>
        </p:spPr>
        <p:txBody>
          <a:bodyPr anchor="ctr"/>
          <a:lstStyle>
            <a:lvl1pPr marL="0" indent="0">
              <a:lnSpc>
                <a:spcPts val="600"/>
              </a:lnSpc>
              <a:spcBef>
                <a:spcPts val="0"/>
              </a:spcBef>
              <a:buNone/>
              <a:defRPr sz="600">
                <a:solidFill>
                  <a:schemeClr val="bg1"/>
                </a:solidFill>
              </a:defRPr>
            </a:lvl1pPr>
            <a:lvl2pPr marL="342900" indent="0">
              <a:buNone/>
              <a:defRPr sz="3200"/>
            </a:lvl2pPr>
            <a:lvl3pPr marL="571500" indent="0">
              <a:buNone/>
              <a:defRPr sz="3200"/>
            </a:lvl3pPr>
            <a:lvl4pPr marL="800100" indent="0">
              <a:buNone/>
              <a:defRPr sz="3200"/>
            </a:lvl4pPr>
            <a:lvl5pPr marL="1028700" indent="0">
              <a:buNone/>
              <a:defRPr sz="3200"/>
            </a:lvl5pPr>
          </a:lstStyle>
          <a:p>
            <a:pPr lvl="0"/>
            <a:r>
              <a:rPr lang="en-US"/>
              <a:t> </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7479" y="906308"/>
            <a:ext cx="2336689" cy="2336689"/>
          </a:xfrm>
          <a:prstGeom prst="rect">
            <a:avLst/>
          </a:prstGeom>
        </p:spPr>
      </p:pic>
    </p:spTree>
    <p:extLst>
      <p:ext uri="{BB962C8B-B14F-4D97-AF65-F5344CB8AC3E}">
        <p14:creationId xmlns:p14="http://schemas.microsoft.com/office/powerpoint/2010/main" val="41911446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6">
                                            <p:bg/>
                                          </p:spTgt>
                                        </p:tgtEl>
                                        <p:attrNameLst>
                                          <p:attrName>style.visibility</p:attrName>
                                        </p:attrNameLst>
                                      </p:cBhvr>
                                      <p:to>
                                        <p:strVal val="visible"/>
                                      </p:to>
                                    </p:set>
                                    <p:anim calcmode="lin" valueType="num">
                                      <p:cBhvr>
                                        <p:cTn id="7" dur="500" fill="hold"/>
                                        <p:tgtEl>
                                          <p:spTgt spid="6">
                                            <p:bg/>
                                          </p:spTgt>
                                        </p:tgtEl>
                                        <p:attrNameLst>
                                          <p:attrName>ppt_w</p:attrName>
                                        </p:attrNameLst>
                                      </p:cBhvr>
                                      <p:tavLst>
                                        <p:tav tm="0">
                                          <p:val>
                                            <p:fltVal val="0"/>
                                          </p:val>
                                        </p:tav>
                                        <p:tav tm="100000">
                                          <p:val>
                                            <p:strVal val="#ppt_w"/>
                                          </p:val>
                                        </p:tav>
                                      </p:tavLst>
                                    </p:anim>
                                    <p:anim calcmode="lin" valueType="num">
                                      <p:cBhvr>
                                        <p:cTn id="8" dur="500" fill="hold"/>
                                        <p:tgtEl>
                                          <p:spTgt spid="6">
                                            <p:bg/>
                                          </p:spTgt>
                                        </p:tgtEl>
                                        <p:attrNameLst>
                                          <p:attrName>ppt_h</p:attrName>
                                        </p:attrNameLst>
                                      </p:cBhvr>
                                      <p:tavLst>
                                        <p:tav tm="0">
                                          <p:val>
                                            <p:fltVal val="0"/>
                                          </p:val>
                                        </p:tav>
                                        <p:tav tm="100000">
                                          <p:val>
                                            <p:strVal val="#ppt_h"/>
                                          </p:val>
                                        </p:tav>
                                      </p:tavLst>
                                    </p:anim>
                                    <p:animEffect transition="in" filter="fade">
                                      <p:cBhvr>
                                        <p:cTn id="9" dur="500"/>
                                        <p:tgtEl>
                                          <p:spTgt spid="6">
                                            <p:bg/>
                                          </p:spTgt>
                                        </p:tgtEl>
                                      </p:cBhvr>
                                    </p:animEffect>
                                    <p:anim calcmode="lin" valueType="num">
                                      <p:cBhvr>
                                        <p:cTn id="10" dur="500" fill="hold"/>
                                        <p:tgtEl>
                                          <p:spTgt spid="6">
                                            <p:bg/>
                                          </p:spTgt>
                                        </p:tgtEl>
                                        <p:attrNameLst>
                                          <p:attrName>ppt_x</p:attrName>
                                        </p:attrNameLst>
                                      </p:cBhvr>
                                      <p:tavLst>
                                        <p:tav tm="0">
                                          <p:val>
                                            <p:fltVal val="0.5"/>
                                          </p:val>
                                        </p:tav>
                                        <p:tav tm="100000">
                                          <p:val>
                                            <p:strVal val="#ppt_x"/>
                                          </p:val>
                                        </p:tav>
                                      </p:tavLst>
                                    </p:anim>
                                    <p:anim calcmode="lin" valueType="num">
                                      <p:cBhvr>
                                        <p:cTn id="11" dur="500" fill="hold"/>
                                        <p:tgtEl>
                                          <p:spTgt spid="6">
                                            <p:bg/>
                                          </p:spTgt>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 calcmode="lin" valueType="num">
                                      <p:cBhvr>
                                        <p:cTn id="14" dur="500" fill="hold"/>
                                        <p:tgtEl>
                                          <p:spTgt spid="6">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6">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6">
                                            <p:txEl>
                                              <p:pRg st="0" end="0"/>
                                            </p:txEl>
                                          </p:spTgt>
                                        </p:tgtEl>
                                      </p:cBhvr>
                                    </p:animEffect>
                                    <p:anim calcmode="lin" valueType="num">
                                      <p:cBhvr>
                                        <p:cTn id="17" dur="500" fill="hold"/>
                                        <p:tgtEl>
                                          <p:spTgt spid="6">
                                            <p:txEl>
                                              <p:pRg st="0" end="0"/>
                                            </p:txEl>
                                          </p:spTgt>
                                        </p:tgtEl>
                                        <p:attrNameLst>
                                          <p:attrName>ppt_x</p:attrName>
                                        </p:attrNameLst>
                                      </p:cBhvr>
                                      <p:tavLst>
                                        <p:tav tm="0">
                                          <p:val>
                                            <p:fltVal val="0.5"/>
                                          </p:val>
                                        </p:tav>
                                        <p:tav tm="100000">
                                          <p:val>
                                            <p:strVal val="#ppt_x"/>
                                          </p:val>
                                        </p:tav>
                                      </p:tavLst>
                                    </p:anim>
                                    <p:anim calcmode="lin" valueType="num">
                                      <p:cBhvr>
                                        <p:cTn id="18" dur="500" fill="hold"/>
                                        <p:tgtEl>
                                          <p:spTgt spid="6">
                                            <p:txEl>
                                              <p:pRg st="0" end="0"/>
                                            </p:txEl>
                                          </p:spTgt>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0"/>
                                  </p:stCondLst>
                                  <p:childTnLst>
                                    <p:set>
                                      <p:cBhvr>
                                        <p:cTn id="20" dur="1" fill="hold">
                                          <p:stCondLst>
                                            <p:cond delay="0"/>
                                          </p:stCondLst>
                                        </p:cTn>
                                        <p:tgtEl>
                                          <p:spTgt spid="6">
                                            <p:txEl>
                                              <p:pRg st="1" end="1"/>
                                            </p:txEl>
                                          </p:spTgt>
                                        </p:tgtEl>
                                        <p:attrNameLst>
                                          <p:attrName>style.visibility</p:attrName>
                                        </p:attrNameLst>
                                      </p:cBhvr>
                                      <p:to>
                                        <p:strVal val="visible"/>
                                      </p:to>
                                    </p:set>
                                    <p:anim calcmode="lin" valueType="num">
                                      <p:cBhvr>
                                        <p:cTn id="21" dur="500" fill="hold"/>
                                        <p:tgtEl>
                                          <p:spTgt spid="6">
                                            <p:txEl>
                                              <p:pRg st="1" end="1"/>
                                            </p:txEl>
                                          </p:spTgt>
                                        </p:tgtEl>
                                        <p:attrNameLst>
                                          <p:attrName>ppt_w</p:attrName>
                                        </p:attrNameLst>
                                      </p:cBhvr>
                                      <p:tavLst>
                                        <p:tav tm="0">
                                          <p:val>
                                            <p:fltVal val="0"/>
                                          </p:val>
                                        </p:tav>
                                        <p:tav tm="100000">
                                          <p:val>
                                            <p:strVal val="#ppt_w"/>
                                          </p:val>
                                        </p:tav>
                                      </p:tavLst>
                                    </p:anim>
                                    <p:anim calcmode="lin" valueType="num">
                                      <p:cBhvr>
                                        <p:cTn id="22" dur="500" fill="hold"/>
                                        <p:tgtEl>
                                          <p:spTgt spid="6">
                                            <p:txEl>
                                              <p:pRg st="1" end="1"/>
                                            </p:txEl>
                                          </p:spTgt>
                                        </p:tgtEl>
                                        <p:attrNameLst>
                                          <p:attrName>ppt_h</p:attrName>
                                        </p:attrNameLst>
                                      </p:cBhvr>
                                      <p:tavLst>
                                        <p:tav tm="0">
                                          <p:val>
                                            <p:fltVal val="0"/>
                                          </p:val>
                                        </p:tav>
                                        <p:tav tm="100000">
                                          <p:val>
                                            <p:strVal val="#ppt_h"/>
                                          </p:val>
                                        </p:tav>
                                      </p:tavLst>
                                    </p:anim>
                                    <p:animEffect transition="in" filter="fade">
                                      <p:cBhvr>
                                        <p:cTn id="23" dur="500"/>
                                        <p:tgtEl>
                                          <p:spTgt spid="6">
                                            <p:txEl>
                                              <p:pRg st="1" end="1"/>
                                            </p:txEl>
                                          </p:spTgt>
                                        </p:tgtEl>
                                      </p:cBhvr>
                                    </p:animEffect>
                                    <p:anim calcmode="lin" valueType="num">
                                      <p:cBhvr>
                                        <p:cTn id="24" dur="500" fill="hold"/>
                                        <p:tgtEl>
                                          <p:spTgt spid="6">
                                            <p:txEl>
                                              <p:pRg st="1" end="1"/>
                                            </p:txEl>
                                          </p:spTgt>
                                        </p:tgtEl>
                                        <p:attrNameLst>
                                          <p:attrName>ppt_x</p:attrName>
                                        </p:attrNameLst>
                                      </p:cBhvr>
                                      <p:tavLst>
                                        <p:tav tm="0">
                                          <p:val>
                                            <p:fltVal val="0.5"/>
                                          </p:val>
                                        </p:tav>
                                        <p:tav tm="100000">
                                          <p:val>
                                            <p:strVal val="#ppt_x"/>
                                          </p:val>
                                        </p:tav>
                                      </p:tavLst>
                                    </p:anim>
                                    <p:anim calcmode="lin" valueType="num">
                                      <p:cBhvr>
                                        <p:cTn id="25" dur="500" fill="hold"/>
                                        <p:tgtEl>
                                          <p:spTgt spid="6">
                                            <p:txEl>
                                              <p:pRg st="1" end="1"/>
                                            </p:txEl>
                                          </p:spTgt>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0"/>
                                  </p:stCondLst>
                                  <p:childTnLst>
                                    <p:set>
                                      <p:cBhvr>
                                        <p:cTn id="27" dur="1" fill="hold">
                                          <p:stCondLst>
                                            <p:cond delay="0"/>
                                          </p:stCondLst>
                                        </p:cTn>
                                        <p:tgtEl>
                                          <p:spTgt spid="6">
                                            <p:txEl>
                                              <p:pRg st="2" end="2"/>
                                            </p:txEl>
                                          </p:spTgt>
                                        </p:tgtEl>
                                        <p:attrNameLst>
                                          <p:attrName>style.visibility</p:attrName>
                                        </p:attrNameLst>
                                      </p:cBhvr>
                                      <p:to>
                                        <p:strVal val="visible"/>
                                      </p:to>
                                    </p:set>
                                    <p:anim calcmode="lin" valueType="num">
                                      <p:cBhvr>
                                        <p:cTn id="28" dur="500" fill="hold"/>
                                        <p:tgtEl>
                                          <p:spTgt spid="6">
                                            <p:txEl>
                                              <p:pRg st="2" end="2"/>
                                            </p:txEl>
                                          </p:spTgt>
                                        </p:tgtEl>
                                        <p:attrNameLst>
                                          <p:attrName>ppt_w</p:attrName>
                                        </p:attrNameLst>
                                      </p:cBhvr>
                                      <p:tavLst>
                                        <p:tav tm="0">
                                          <p:val>
                                            <p:fltVal val="0"/>
                                          </p:val>
                                        </p:tav>
                                        <p:tav tm="100000">
                                          <p:val>
                                            <p:strVal val="#ppt_w"/>
                                          </p:val>
                                        </p:tav>
                                      </p:tavLst>
                                    </p:anim>
                                    <p:anim calcmode="lin" valueType="num">
                                      <p:cBhvr>
                                        <p:cTn id="29" dur="500" fill="hold"/>
                                        <p:tgtEl>
                                          <p:spTgt spid="6">
                                            <p:txEl>
                                              <p:pRg st="2" end="2"/>
                                            </p:txEl>
                                          </p:spTgt>
                                        </p:tgtEl>
                                        <p:attrNameLst>
                                          <p:attrName>ppt_h</p:attrName>
                                        </p:attrNameLst>
                                      </p:cBhvr>
                                      <p:tavLst>
                                        <p:tav tm="0">
                                          <p:val>
                                            <p:fltVal val="0"/>
                                          </p:val>
                                        </p:tav>
                                        <p:tav tm="100000">
                                          <p:val>
                                            <p:strVal val="#ppt_h"/>
                                          </p:val>
                                        </p:tav>
                                      </p:tavLst>
                                    </p:anim>
                                    <p:animEffect transition="in" filter="fade">
                                      <p:cBhvr>
                                        <p:cTn id="30" dur="500"/>
                                        <p:tgtEl>
                                          <p:spTgt spid="6">
                                            <p:txEl>
                                              <p:pRg st="2" end="2"/>
                                            </p:txEl>
                                          </p:spTgt>
                                        </p:tgtEl>
                                      </p:cBhvr>
                                    </p:animEffect>
                                    <p:anim calcmode="lin" valueType="num">
                                      <p:cBhvr>
                                        <p:cTn id="31" dur="500" fill="hold"/>
                                        <p:tgtEl>
                                          <p:spTgt spid="6">
                                            <p:txEl>
                                              <p:pRg st="2" end="2"/>
                                            </p:txEl>
                                          </p:spTgt>
                                        </p:tgtEl>
                                        <p:attrNameLst>
                                          <p:attrName>ppt_x</p:attrName>
                                        </p:attrNameLst>
                                      </p:cBhvr>
                                      <p:tavLst>
                                        <p:tav tm="0">
                                          <p:val>
                                            <p:fltVal val="0.5"/>
                                          </p:val>
                                        </p:tav>
                                        <p:tav tm="100000">
                                          <p:val>
                                            <p:strVal val="#ppt_x"/>
                                          </p:val>
                                        </p:tav>
                                      </p:tavLst>
                                    </p:anim>
                                    <p:anim calcmode="lin" valueType="num">
                                      <p:cBhvr>
                                        <p:cTn id="32" dur="500" fill="hold"/>
                                        <p:tgtEl>
                                          <p:spTgt spid="6">
                                            <p:txEl>
                                              <p:pRg st="2" end="2"/>
                                            </p:txEl>
                                          </p:spTgt>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0"/>
                                  </p:stCondLst>
                                  <p:childTnLst>
                                    <p:set>
                                      <p:cBhvr>
                                        <p:cTn id="34" dur="1" fill="hold">
                                          <p:stCondLst>
                                            <p:cond delay="0"/>
                                          </p:stCondLst>
                                        </p:cTn>
                                        <p:tgtEl>
                                          <p:spTgt spid="20">
                                            <p:bg/>
                                          </p:spTgt>
                                        </p:tgtEl>
                                        <p:attrNameLst>
                                          <p:attrName>style.visibility</p:attrName>
                                        </p:attrNameLst>
                                      </p:cBhvr>
                                      <p:to>
                                        <p:strVal val="visible"/>
                                      </p:to>
                                    </p:set>
                                    <p:anim calcmode="lin" valueType="num">
                                      <p:cBhvr>
                                        <p:cTn id="35" dur="500" fill="hold"/>
                                        <p:tgtEl>
                                          <p:spTgt spid="20">
                                            <p:bg/>
                                          </p:spTgt>
                                        </p:tgtEl>
                                        <p:attrNameLst>
                                          <p:attrName>ppt_w</p:attrName>
                                        </p:attrNameLst>
                                      </p:cBhvr>
                                      <p:tavLst>
                                        <p:tav tm="0">
                                          <p:val>
                                            <p:fltVal val="0"/>
                                          </p:val>
                                        </p:tav>
                                        <p:tav tm="100000">
                                          <p:val>
                                            <p:strVal val="#ppt_w"/>
                                          </p:val>
                                        </p:tav>
                                      </p:tavLst>
                                    </p:anim>
                                    <p:anim calcmode="lin" valueType="num">
                                      <p:cBhvr>
                                        <p:cTn id="36" dur="500" fill="hold"/>
                                        <p:tgtEl>
                                          <p:spTgt spid="20">
                                            <p:bg/>
                                          </p:spTgt>
                                        </p:tgtEl>
                                        <p:attrNameLst>
                                          <p:attrName>ppt_h</p:attrName>
                                        </p:attrNameLst>
                                      </p:cBhvr>
                                      <p:tavLst>
                                        <p:tav tm="0">
                                          <p:val>
                                            <p:fltVal val="0"/>
                                          </p:val>
                                        </p:tav>
                                        <p:tav tm="100000">
                                          <p:val>
                                            <p:strVal val="#ppt_h"/>
                                          </p:val>
                                        </p:tav>
                                      </p:tavLst>
                                    </p:anim>
                                    <p:animEffect transition="in" filter="fade">
                                      <p:cBhvr>
                                        <p:cTn id="37" dur="500"/>
                                        <p:tgtEl>
                                          <p:spTgt spid="20">
                                            <p:bg/>
                                          </p:spTgt>
                                        </p:tgtEl>
                                      </p:cBhvr>
                                    </p:animEffect>
                                    <p:anim calcmode="lin" valueType="num">
                                      <p:cBhvr>
                                        <p:cTn id="38" dur="500" fill="hold"/>
                                        <p:tgtEl>
                                          <p:spTgt spid="20">
                                            <p:bg/>
                                          </p:spTgt>
                                        </p:tgtEl>
                                        <p:attrNameLst>
                                          <p:attrName>ppt_x</p:attrName>
                                        </p:attrNameLst>
                                      </p:cBhvr>
                                      <p:tavLst>
                                        <p:tav tm="0">
                                          <p:val>
                                            <p:fltVal val="0.5"/>
                                          </p:val>
                                        </p:tav>
                                        <p:tav tm="100000">
                                          <p:val>
                                            <p:strVal val="#ppt_x"/>
                                          </p:val>
                                        </p:tav>
                                      </p:tavLst>
                                    </p:anim>
                                    <p:anim calcmode="lin" valueType="num">
                                      <p:cBhvr>
                                        <p:cTn id="39" dur="500" fill="hold"/>
                                        <p:tgtEl>
                                          <p:spTgt spid="20">
                                            <p:bg/>
                                          </p:spTgt>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0"/>
                                  </p:stCondLst>
                                  <p:childTnLst>
                                    <p:set>
                                      <p:cBhvr>
                                        <p:cTn id="41" dur="1" fill="hold">
                                          <p:stCondLst>
                                            <p:cond delay="0"/>
                                          </p:stCondLst>
                                        </p:cTn>
                                        <p:tgtEl>
                                          <p:spTgt spid="20">
                                            <p:txEl>
                                              <p:pRg st="0" end="0"/>
                                            </p:txEl>
                                          </p:spTgt>
                                        </p:tgtEl>
                                        <p:attrNameLst>
                                          <p:attrName>style.visibility</p:attrName>
                                        </p:attrNameLst>
                                      </p:cBhvr>
                                      <p:to>
                                        <p:strVal val="visible"/>
                                      </p:to>
                                    </p:set>
                                    <p:anim calcmode="lin" valueType="num">
                                      <p:cBhvr>
                                        <p:cTn id="42" dur="500" fill="hold"/>
                                        <p:tgtEl>
                                          <p:spTgt spid="20">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20">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20">
                                            <p:txEl>
                                              <p:pRg st="0" end="0"/>
                                            </p:txEl>
                                          </p:spTgt>
                                        </p:tgtEl>
                                      </p:cBhvr>
                                    </p:animEffect>
                                    <p:anim calcmode="lin" valueType="num">
                                      <p:cBhvr>
                                        <p:cTn id="45" dur="500" fill="hold"/>
                                        <p:tgtEl>
                                          <p:spTgt spid="20">
                                            <p:txEl>
                                              <p:pRg st="0" end="0"/>
                                            </p:txEl>
                                          </p:spTgt>
                                        </p:tgtEl>
                                        <p:attrNameLst>
                                          <p:attrName>ppt_x</p:attrName>
                                        </p:attrNameLst>
                                      </p:cBhvr>
                                      <p:tavLst>
                                        <p:tav tm="0">
                                          <p:val>
                                            <p:fltVal val="0.5"/>
                                          </p:val>
                                        </p:tav>
                                        <p:tav tm="100000">
                                          <p:val>
                                            <p:strVal val="#ppt_x"/>
                                          </p:val>
                                        </p:tav>
                                      </p:tavLst>
                                    </p:anim>
                                    <p:anim calcmode="lin" valueType="num">
                                      <p:cBhvr>
                                        <p:cTn id="46" dur="500" fill="hold"/>
                                        <p:tgtEl>
                                          <p:spTgt spid="20">
                                            <p:txEl>
                                              <p:pRg st="0" end="0"/>
                                            </p:txEl>
                                          </p:spTgt>
                                        </p:tgtEl>
                                        <p:attrNameLst>
                                          <p:attrName>ppt_y</p:attrName>
                                        </p:attrNameLst>
                                      </p:cBhvr>
                                      <p:tavLst>
                                        <p:tav tm="0">
                                          <p:val>
                                            <p:fltVal val="0.5"/>
                                          </p:val>
                                        </p:tav>
                                        <p:tav tm="100000">
                                          <p:val>
                                            <p:strVal val="#ppt_y"/>
                                          </p:val>
                                        </p:tav>
                                      </p:tavLst>
                                    </p:anim>
                                  </p:childTnLst>
                                </p:cTn>
                              </p:par>
                              <p:par>
                                <p:cTn id="47" presetID="53" presetClass="entr" presetSubtype="528" fill="hold" grpId="0" nodeType="withEffect">
                                  <p:stCondLst>
                                    <p:cond delay="0"/>
                                  </p:stCondLst>
                                  <p:childTnLst>
                                    <p:set>
                                      <p:cBhvr>
                                        <p:cTn id="48" dur="1" fill="hold">
                                          <p:stCondLst>
                                            <p:cond delay="0"/>
                                          </p:stCondLst>
                                        </p:cTn>
                                        <p:tgtEl>
                                          <p:spTgt spid="21">
                                            <p:bg/>
                                          </p:spTgt>
                                        </p:tgtEl>
                                        <p:attrNameLst>
                                          <p:attrName>style.visibility</p:attrName>
                                        </p:attrNameLst>
                                      </p:cBhvr>
                                      <p:to>
                                        <p:strVal val="visible"/>
                                      </p:to>
                                    </p:set>
                                    <p:anim calcmode="lin" valueType="num">
                                      <p:cBhvr>
                                        <p:cTn id="49" dur="500" fill="hold"/>
                                        <p:tgtEl>
                                          <p:spTgt spid="21">
                                            <p:bg/>
                                          </p:spTgt>
                                        </p:tgtEl>
                                        <p:attrNameLst>
                                          <p:attrName>ppt_w</p:attrName>
                                        </p:attrNameLst>
                                      </p:cBhvr>
                                      <p:tavLst>
                                        <p:tav tm="0">
                                          <p:val>
                                            <p:fltVal val="0"/>
                                          </p:val>
                                        </p:tav>
                                        <p:tav tm="100000">
                                          <p:val>
                                            <p:strVal val="#ppt_w"/>
                                          </p:val>
                                        </p:tav>
                                      </p:tavLst>
                                    </p:anim>
                                    <p:anim calcmode="lin" valueType="num">
                                      <p:cBhvr>
                                        <p:cTn id="50" dur="500" fill="hold"/>
                                        <p:tgtEl>
                                          <p:spTgt spid="21">
                                            <p:bg/>
                                          </p:spTgt>
                                        </p:tgtEl>
                                        <p:attrNameLst>
                                          <p:attrName>ppt_h</p:attrName>
                                        </p:attrNameLst>
                                      </p:cBhvr>
                                      <p:tavLst>
                                        <p:tav tm="0">
                                          <p:val>
                                            <p:fltVal val="0"/>
                                          </p:val>
                                        </p:tav>
                                        <p:tav tm="100000">
                                          <p:val>
                                            <p:strVal val="#ppt_h"/>
                                          </p:val>
                                        </p:tav>
                                      </p:tavLst>
                                    </p:anim>
                                    <p:animEffect transition="in" filter="fade">
                                      <p:cBhvr>
                                        <p:cTn id="51" dur="500"/>
                                        <p:tgtEl>
                                          <p:spTgt spid="21">
                                            <p:bg/>
                                          </p:spTgt>
                                        </p:tgtEl>
                                      </p:cBhvr>
                                    </p:animEffect>
                                    <p:anim calcmode="lin" valueType="num">
                                      <p:cBhvr>
                                        <p:cTn id="52" dur="500" fill="hold"/>
                                        <p:tgtEl>
                                          <p:spTgt spid="21">
                                            <p:bg/>
                                          </p:spTgt>
                                        </p:tgtEl>
                                        <p:attrNameLst>
                                          <p:attrName>ppt_x</p:attrName>
                                        </p:attrNameLst>
                                      </p:cBhvr>
                                      <p:tavLst>
                                        <p:tav tm="0">
                                          <p:val>
                                            <p:fltVal val="0.5"/>
                                          </p:val>
                                        </p:tav>
                                        <p:tav tm="100000">
                                          <p:val>
                                            <p:strVal val="#ppt_x"/>
                                          </p:val>
                                        </p:tav>
                                      </p:tavLst>
                                    </p:anim>
                                    <p:anim calcmode="lin" valueType="num">
                                      <p:cBhvr>
                                        <p:cTn id="53" dur="500" fill="hold"/>
                                        <p:tgtEl>
                                          <p:spTgt spid="21">
                                            <p:bg/>
                                          </p:spTgt>
                                        </p:tgtEl>
                                        <p:attrNameLst>
                                          <p:attrName>ppt_y</p:attrName>
                                        </p:attrNameLst>
                                      </p:cBhvr>
                                      <p:tavLst>
                                        <p:tav tm="0">
                                          <p:val>
                                            <p:fltVal val="0.5"/>
                                          </p:val>
                                        </p:tav>
                                        <p:tav tm="100000">
                                          <p:val>
                                            <p:strVal val="#ppt_y"/>
                                          </p:val>
                                        </p:tav>
                                      </p:tavLst>
                                    </p:anim>
                                  </p:childTnLst>
                                </p:cTn>
                              </p:par>
                              <p:par>
                                <p:cTn id="54" presetID="53" presetClass="entr" presetSubtype="528" fill="hold" grpId="0" nodeType="withEffect">
                                  <p:stCondLst>
                                    <p:cond delay="0"/>
                                  </p:stCondLst>
                                  <p:childTnLst>
                                    <p:set>
                                      <p:cBhvr>
                                        <p:cTn id="55" dur="1" fill="hold">
                                          <p:stCondLst>
                                            <p:cond delay="0"/>
                                          </p:stCondLst>
                                        </p:cTn>
                                        <p:tgtEl>
                                          <p:spTgt spid="21">
                                            <p:txEl>
                                              <p:pRg st="0" end="0"/>
                                            </p:txEl>
                                          </p:spTgt>
                                        </p:tgtEl>
                                        <p:attrNameLst>
                                          <p:attrName>style.visibility</p:attrName>
                                        </p:attrNameLst>
                                      </p:cBhvr>
                                      <p:to>
                                        <p:strVal val="visible"/>
                                      </p:to>
                                    </p:set>
                                    <p:anim calcmode="lin" valueType="num">
                                      <p:cBhvr>
                                        <p:cTn id="56"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57" dur="500" fill="hold"/>
                                        <p:tgtEl>
                                          <p:spTgt spid="21">
                                            <p:txEl>
                                              <p:pRg st="0" end="0"/>
                                            </p:txEl>
                                          </p:spTgt>
                                        </p:tgtEl>
                                        <p:attrNameLst>
                                          <p:attrName>ppt_h</p:attrName>
                                        </p:attrNameLst>
                                      </p:cBhvr>
                                      <p:tavLst>
                                        <p:tav tm="0">
                                          <p:val>
                                            <p:fltVal val="0"/>
                                          </p:val>
                                        </p:tav>
                                        <p:tav tm="100000">
                                          <p:val>
                                            <p:strVal val="#ppt_h"/>
                                          </p:val>
                                        </p:tav>
                                      </p:tavLst>
                                    </p:anim>
                                    <p:animEffect transition="in" filter="fade">
                                      <p:cBhvr>
                                        <p:cTn id="58" dur="500"/>
                                        <p:tgtEl>
                                          <p:spTgt spid="21">
                                            <p:txEl>
                                              <p:pRg st="0" end="0"/>
                                            </p:txEl>
                                          </p:spTgt>
                                        </p:tgtEl>
                                      </p:cBhvr>
                                    </p:animEffect>
                                    <p:anim calcmode="lin" valueType="num">
                                      <p:cBhvr>
                                        <p:cTn id="59" dur="500" fill="hold"/>
                                        <p:tgtEl>
                                          <p:spTgt spid="21">
                                            <p:txEl>
                                              <p:pRg st="0" end="0"/>
                                            </p:txEl>
                                          </p:spTgt>
                                        </p:tgtEl>
                                        <p:attrNameLst>
                                          <p:attrName>ppt_x</p:attrName>
                                        </p:attrNameLst>
                                      </p:cBhvr>
                                      <p:tavLst>
                                        <p:tav tm="0">
                                          <p:val>
                                            <p:fltVal val="0.5"/>
                                          </p:val>
                                        </p:tav>
                                        <p:tav tm="100000">
                                          <p:val>
                                            <p:strVal val="#ppt_x"/>
                                          </p:val>
                                        </p:tav>
                                      </p:tavLst>
                                    </p:anim>
                                    <p:anim calcmode="lin" valueType="num">
                                      <p:cBhvr>
                                        <p:cTn id="60" dur="500" fill="hold"/>
                                        <p:tgtEl>
                                          <p:spTgt spid="21">
                                            <p:txEl>
                                              <p:pRg st="0" end="0"/>
                                            </p:txEl>
                                          </p:spTgt>
                                        </p:tgtEl>
                                        <p:attrNameLst>
                                          <p:attrName>ppt_y</p:attrName>
                                        </p:attrNameLst>
                                      </p:cBhvr>
                                      <p:tavLst>
                                        <p:tav tm="0">
                                          <p:val>
                                            <p:fltVal val="0.5"/>
                                          </p:val>
                                        </p:tav>
                                        <p:tav tm="100000">
                                          <p:val>
                                            <p:strVal val="#ppt_y"/>
                                          </p:val>
                                        </p:tav>
                                      </p:tavLst>
                                    </p:anim>
                                  </p:childTnLst>
                                </p:cTn>
                              </p:par>
                              <p:par>
                                <p:cTn id="61" presetID="53" presetClass="entr" presetSubtype="528" fill="hold" grpId="0" nodeType="withEffect">
                                  <p:stCondLst>
                                    <p:cond delay="0"/>
                                  </p:stCondLst>
                                  <p:childTnLst>
                                    <p:set>
                                      <p:cBhvr>
                                        <p:cTn id="62" dur="1" fill="hold">
                                          <p:stCondLst>
                                            <p:cond delay="0"/>
                                          </p:stCondLst>
                                        </p:cTn>
                                        <p:tgtEl>
                                          <p:spTgt spid="22">
                                            <p:bg/>
                                          </p:spTgt>
                                        </p:tgtEl>
                                        <p:attrNameLst>
                                          <p:attrName>style.visibility</p:attrName>
                                        </p:attrNameLst>
                                      </p:cBhvr>
                                      <p:to>
                                        <p:strVal val="visible"/>
                                      </p:to>
                                    </p:set>
                                    <p:anim calcmode="lin" valueType="num">
                                      <p:cBhvr>
                                        <p:cTn id="63" dur="500" fill="hold"/>
                                        <p:tgtEl>
                                          <p:spTgt spid="22">
                                            <p:bg/>
                                          </p:spTgt>
                                        </p:tgtEl>
                                        <p:attrNameLst>
                                          <p:attrName>ppt_w</p:attrName>
                                        </p:attrNameLst>
                                      </p:cBhvr>
                                      <p:tavLst>
                                        <p:tav tm="0">
                                          <p:val>
                                            <p:fltVal val="0"/>
                                          </p:val>
                                        </p:tav>
                                        <p:tav tm="100000">
                                          <p:val>
                                            <p:strVal val="#ppt_w"/>
                                          </p:val>
                                        </p:tav>
                                      </p:tavLst>
                                    </p:anim>
                                    <p:anim calcmode="lin" valueType="num">
                                      <p:cBhvr>
                                        <p:cTn id="64" dur="500" fill="hold"/>
                                        <p:tgtEl>
                                          <p:spTgt spid="22">
                                            <p:bg/>
                                          </p:spTgt>
                                        </p:tgtEl>
                                        <p:attrNameLst>
                                          <p:attrName>ppt_h</p:attrName>
                                        </p:attrNameLst>
                                      </p:cBhvr>
                                      <p:tavLst>
                                        <p:tav tm="0">
                                          <p:val>
                                            <p:fltVal val="0"/>
                                          </p:val>
                                        </p:tav>
                                        <p:tav tm="100000">
                                          <p:val>
                                            <p:strVal val="#ppt_h"/>
                                          </p:val>
                                        </p:tav>
                                      </p:tavLst>
                                    </p:anim>
                                    <p:animEffect transition="in" filter="fade">
                                      <p:cBhvr>
                                        <p:cTn id="65" dur="500"/>
                                        <p:tgtEl>
                                          <p:spTgt spid="22">
                                            <p:bg/>
                                          </p:spTgt>
                                        </p:tgtEl>
                                      </p:cBhvr>
                                    </p:animEffect>
                                    <p:anim calcmode="lin" valueType="num">
                                      <p:cBhvr>
                                        <p:cTn id="66" dur="500" fill="hold"/>
                                        <p:tgtEl>
                                          <p:spTgt spid="22">
                                            <p:bg/>
                                          </p:spTgt>
                                        </p:tgtEl>
                                        <p:attrNameLst>
                                          <p:attrName>ppt_x</p:attrName>
                                        </p:attrNameLst>
                                      </p:cBhvr>
                                      <p:tavLst>
                                        <p:tav tm="0">
                                          <p:val>
                                            <p:fltVal val="0.5"/>
                                          </p:val>
                                        </p:tav>
                                        <p:tav tm="100000">
                                          <p:val>
                                            <p:strVal val="#ppt_x"/>
                                          </p:val>
                                        </p:tav>
                                      </p:tavLst>
                                    </p:anim>
                                    <p:anim calcmode="lin" valueType="num">
                                      <p:cBhvr>
                                        <p:cTn id="67" dur="500" fill="hold"/>
                                        <p:tgtEl>
                                          <p:spTgt spid="22">
                                            <p:bg/>
                                          </p:spTgt>
                                        </p:tgtEl>
                                        <p:attrNameLst>
                                          <p:attrName>ppt_y</p:attrName>
                                        </p:attrNameLst>
                                      </p:cBhvr>
                                      <p:tavLst>
                                        <p:tav tm="0">
                                          <p:val>
                                            <p:fltVal val="0.5"/>
                                          </p:val>
                                        </p:tav>
                                        <p:tav tm="100000">
                                          <p:val>
                                            <p:strVal val="#ppt_y"/>
                                          </p:val>
                                        </p:tav>
                                      </p:tavLst>
                                    </p:anim>
                                  </p:childTnLst>
                                </p:cTn>
                              </p:par>
                              <p:par>
                                <p:cTn id="68" presetID="53" presetClass="entr" presetSubtype="528" fill="hold" grpId="0" nodeType="withEffect">
                                  <p:stCondLst>
                                    <p:cond delay="0"/>
                                  </p:stCondLst>
                                  <p:childTnLst>
                                    <p:set>
                                      <p:cBhvr>
                                        <p:cTn id="69" dur="1" fill="hold">
                                          <p:stCondLst>
                                            <p:cond delay="0"/>
                                          </p:stCondLst>
                                        </p:cTn>
                                        <p:tgtEl>
                                          <p:spTgt spid="22">
                                            <p:txEl>
                                              <p:pRg st="0" end="0"/>
                                            </p:txEl>
                                          </p:spTgt>
                                        </p:tgtEl>
                                        <p:attrNameLst>
                                          <p:attrName>style.visibility</p:attrName>
                                        </p:attrNameLst>
                                      </p:cBhvr>
                                      <p:to>
                                        <p:strVal val="visible"/>
                                      </p:to>
                                    </p:set>
                                    <p:anim calcmode="lin" valueType="num">
                                      <p:cBhvr>
                                        <p:cTn id="70" dur="500" fill="hold"/>
                                        <p:tgtEl>
                                          <p:spTgt spid="22">
                                            <p:txEl>
                                              <p:pRg st="0" end="0"/>
                                            </p:txEl>
                                          </p:spTgt>
                                        </p:tgtEl>
                                        <p:attrNameLst>
                                          <p:attrName>ppt_w</p:attrName>
                                        </p:attrNameLst>
                                      </p:cBhvr>
                                      <p:tavLst>
                                        <p:tav tm="0">
                                          <p:val>
                                            <p:fltVal val="0"/>
                                          </p:val>
                                        </p:tav>
                                        <p:tav tm="100000">
                                          <p:val>
                                            <p:strVal val="#ppt_w"/>
                                          </p:val>
                                        </p:tav>
                                      </p:tavLst>
                                    </p:anim>
                                    <p:anim calcmode="lin" valueType="num">
                                      <p:cBhvr>
                                        <p:cTn id="71" dur="500" fill="hold"/>
                                        <p:tgtEl>
                                          <p:spTgt spid="22">
                                            <p:txEl>
                                              <p:pRg st="0" end="0"/>
                                            </p:txEl>
                                          </p:spTgt>
                                        </p:tgtEl>
                                        <p:attrNameLst>
                                          <p:attrName>ppt_h</p:attrName>
                                        </p:attrNameLst>
                                      </p:cBhvr>
                                      <p:tavLst>
                                        <p:tav tm="0">
                                          <p:val>
                                            <p:fltVal val="0"/>
                                          </p:val>
                                        </p:tav>
                                        <p:tav tm="100000">
                                          <p:val>
                                            <p:strVal val="#ppt_h"/>
                                          </p:val>
                                        </p:tav>
                                      </p:tavLst>
                                    </p:anim>
                                    <p:animEffect transition="in" filter="fade">
                                      <p:cBhvr>
                                        <p:cTn id="72" dur="500"/>
                                        <p:tgtEl>
                                          <p:spTgt spid="22">
                                            <p:txEl>
                                              <p:pRg st="0" end="0"/>
                                            </p:txEl>
                                          </p:spTgt>
                                        </p:tgtEl>
                                      </p:cBhvr>
                                    </p:animEffect>
                                    <p:anim calcmode="lin" valueType="num">
                                      <p:cBhvr>
                                        <p:cTn id="73" dur="500" fill="hold"/>
                                        <p:tgtEl>
                                          <p:spTgt spid="22">
                                            <p:txEl>
                                              <p:pRg st="0" end="0"/>
                                            </p:txEl>
                                          </p:spTgt>
                                        </p:tgtEl>
                                        <p:attrNameLst>
                                          <p:attrName>ppt_x</p:attrName>
                                        </p:attrNameLst>
                                      </p:cBhvr>
                                      <p:tavLst>
                                        <p:tav tm="0">
                                          <p:val>
                                            <p:fltVal val="0.5"/>
                                          </p:val>
                                        </p:tav>
                                        <p:tav tm="100000">
                                          <p:val>
                                            <p:strVal val="#ppt_x"/>
                                          </p:val>
                                        </p:tav>
                                      </p:tavLst>
                                    </p:anim>
                                    <p:anim calcmode="lin" valueType="num">
                                      <p:cBhvr>
                                        <p:cTn id="74" dur="500" fill="hold"/>
                                        <p:tgtEl>
                                          <p:spTgt spid="22">
                                            <p:txEl>
                                              <p:pRg st="0" end="0"/>
                                            </p:txEl>
                                          </p:spTgt>
                                        </p:tgtEl>
                                        <p:attrNameLst>
                                          <p:attrName>ppt_y</p:attrName>
                                        </p:attrNameLst>
                                      </p:cBhvr>
                                      <p:tavLst>
                                        <p:tav tm="0">
                                          <p:val>
                                            <p:fltVal val="0.5"/>
                                          </p:val>
                                        </p:tav>
                                        <p:tav tm="100000">
                                          <p:val>
                                            <p:strVal val="#ppt_y"/>
                                          </p:val>
                                        </p:tav>
                                      </p:tavLst>
                                    </p:anim>
                                  </p:childTnLst>
                                </p:cTn>
                              </p:par>
                              <p:par>
                                <p:cTn id="75" presetID="53" presetClass="entr" presetSubtype="16" fill="hold" nodeType="withEffect">
                                  <p:stCondLst>
                                    <p:cond delay="0"/>
                                  </p:stCondLst>
                                  <p:childTnLst>
                                    <p:set>
                                      <p:cBhvr>
                                        <p:cTn id="76" dur="1" fill="hold">
                                          <p:stCondLst>
                                            <p:cond delay="0"/>
                                          </p:stCondLst>
                                        </p:cTn>
                                        <p:tgtEl>
                                          <p:spTgt spid="11"/>
                                        </p:tgtEl>
                                        <p:attrNameLst>
                                          <p:attrName>style.visibility</p:attrName>
                                        </p:attrNameLst>
                                      </p:cBhvr>
                                      <p:to>
                                        <p:strVal val="visible"/>
                                      </p:to>
                                    </p:set>
                                    <p:anim calcmode="lin" valueType="num">
                                      <p:cBhvr>
                                        <p:cTn id="77" dur="500" fill="hold"/>
                                        <p:tgtEl>
                                          <p:spTgt spid="11"/>
                                        </p:tgtEl>
                                        <p:attrNameLst>
                                          <p:attrName>ppt_w</p:attrName>
                                        </p:attrNameLst>
                                      </p:cBhvr>
                                      <p:tavLst>
                                        <p:tav tm="0">
                                          <p:val>
                                            <p:fltVal val="0"/>
                                          </p:val>
                                        </p:tav>
                                        <p:tav tm="100000">
                                          <p:val>
                                            <p:strVal val="#ppt_w"/>
                                          </p:val>
                                        </p:tav>
                                      </p:tavLst>
                                    </p:anim>
                                    <p:anim calcmode="lin" valueType="num">
                                      <p:cBhvr>
                                        <p:cTn id="78" dur="500" fill="hold"/>
                                        <p:tgtEl>
                                          <p:spTgt spid="11"/>
                                        </p:tgtEl>
                                        <p:attrNameLst>
                                          <p:attrName>ppt_h</p:attrName>
                                        </p:attrNameLst>
                                      </p:cBhvr>
                                      <p:tavLst>
                                        <p:tav tm="0">
                                          <p:val>
                                            <p:fltVal val="0"/>
                                          </p:val>
                                        </p:tav>
                                        <p:tav tm="100000">
                                          <p:val>
                                            <p:strVal val="#ppt_h"/>
                                          </p:val>
                                        </p:tav>
                                      </p:tavLst>
                                    </p:anim>
                                    <p:animEffect transition="in" filter="fade">
                                      <p:cBhvr>
                                        <p:cTn id="7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tmplLst>
          <p:tmpl>
            <p:tnLst>
              <p:par>
                <p:cTn presetID="53" presetClass="entr" presetSubtype="528" fill="hold" nodeType="with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p:cTn dur="500" fill="hold"/>
                        <p:tgtEl>
                          <p:spTgt spid="6"/>
                        </p:tgtEl>
                        <p:attrNameLst>
                          <p:attrName>ppt_w</p:attrName>
                        </p:attrNameLst>
                      </p:cBhvr>
                      <p:tavLst>
                        <p:tav tm="0">
                          <p:val>
                            <p:fltVal val="0"/>
                          </p:val>
                        </p:tav>
                        <p:tav tm="100000">
                          <p:val>
                            <p:strVal val="#ppt_w"/>
                          </p:val>
                        </p:tav>
                      </p:tavLst>
                    </p:anim>
                    <p:anim calcmode="lin" valueType="num">
                      <p:cBhvr>
                        <p:cTn dur="500" fill="hold"/>
                        <p:tgtEl>
                          <p:spTgt spid="6"/>
                        </p:tgtEl>
                        <p:attrNameLst>
                          <p:attrName>ppt_h</p:attrName>
                        </p:attrNameLst>
                      </p:cBhvr>
                      <p:tavLst>
                        <p:tav tm="0">
                          <p:val>
                            <p:fltVal val="0"/>
                          </p:val>
                        </p:tav>
                        <p:tav tm="100000">
                          <p:val>
                            <p:strVal val="#ppt_h"/>
                          </p:val>
                        </p:tav>
                      </p:tavLst>
                    </p:anim>
                    <p:animEffect transition="in" filter="fade">
                      <p:cBhvr>
                        <p:cTn dur="500"/>
                        <p:tgtEl>
                          <p:spTgt spid="6"/>
                        </p:tgtEl>
                      </p:cBhvr>
                    </p:animEffect>
                    <p:anim calcmode="lin" valueType="num">
                      <p:cBhvr>
                        <p:cTn dur="500" fill="hold"/>
                        <p:tgtEl>
                          <p:spTgt spid="6"/>
                        </p:tgtEl>
                        <p:attrNameLst>
                          <p:attrName>ppt_x</p:attrName>
                        </p:attrNameLst>
                      </p:cBhvr>
                      <p:tavLst>
                        <p:tav tm="0">
                          <p:val>
                            <p:fltVal val="0.5"/>
                          </p:val>
                        </p:tav>
                        <p:tav tm="100000">
                          <p:val>
                            <p:strVal val="#ppt_x"/>
                          </p:val>
                        </p:tav>
                      </p:tavLst>
                    </p:anim>
                    <p:anim calcmode="lin" valueType="num">
                      <p:cBhvr>
                        <p:cTn dur="500" fill="hold"/>
                        <p:tgtEl>
                          <p:spTgt spid="6"/>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p:cTn dur="500" fill="hold"/>
                        <p:tgtEl>
                          <p:spTgt spid="6"/>
                        </p:tgtEl>
                        <p:attrNameLst>
                          <p:attrName>ppt_w</p:attrName>
                        </p:attrNameLst>
                      </p:cBhvr>
                      <p:tavLst>
                        <p:tav tm="0">
                          <p:val>
                            <p:fltVal val="0"/>
                          </p:val>
                        </p:tav>
                        <p:tav tm="100000">
                          <p:val>
                            <p:strVal val="#ppt_w"/>
                          </p:val>
                        </p:tav>
                      </p:tavLst>
                    </p:anim>
                    <p:anim calcmode="lin" valueType="num">
                      <p:cBhvr>
                        <p:cTn dur="500" fill="hold"/>
                        <p:tgtEl>
                          <p:spTgt spid="6"/>
                        </p:tgtEl>
                        <p:attrNameLst>
                          <p:attrName>ppt_h</p:attrName>
                        </p:attrNameLst>
                      </p:cBhvr>
                      <p:tavLst>
                        <p:tav tm="0">
                          <p:val>
                            <p:fltVal val="0"/>
                          </p:val>
                        </p:tav>
                        <p:tav tm="100000">
                          <p:val>
                            <p:strVal val="#ppt_h"/>
                          </p:val>
                        </p:tav>
                      </p:tavLst>
                    </p:anim>
                    <p:animEffect transition="in" filter="fade">
                      <p:cBhvr>
                        <p:cTn dur="500"/>
                        <p:tgtEl>
                          <p:spTgt spid="6"/>
                        </p:tgtEl>
                      </p:cBhvr>
                    </p:animEffect>
                    <p:anim calcmode="lin" valueType="num">
                      <p:cBhvr>
                        <p:cTn dur="500" fill="hold"/>
                        <p:tgtEl>
                          <p:spTgt spid="6"/>
                        </p:tgtEl>
                        <p:attrNameLst>
                          <p:attrName>ppt_x</p:attrName>
                        </p:attrNameLst>
                      </p:cBhvr>
                      <p:tavLst>
                        <p:tav tm="0">
                          <p:val>
                            <p:fltVal val="0.5"/>
                          </p:val>
                        </p:tav>
                        <p:tav tm="100000">
                          <p:val>
                            <p:strVal val="#ppt_x"/>
                          </p:val>
                        </p:tav>
                      </p:tavLst>
                    </p:anim>
                    <p:anim calcmode="lin" valueType="num">
                      <p:cBhvr>
                        <p:cTn dur="500" fill="hold"/>
                        <p:tgtEl>
                          <p:spTgt spid="6"/>
                        </p:tgtEl>
                        <p:attrNameLst>
                          <p:attrName>ppt_y</p:attrName>
                        </p:attrNameLst>
                      </p:cBhvr>
                      <p:tavLst>
                        <p:tav tm="0">
                          <p:val>
                            <p:fltVal val="0.5"/>
                          </p:val>
                        </p:tav>
                        <p:tav tm="100000">
                          <p:val>
                            <p:strVal val="#ppt_y"/>
                          </p:val>
                        </p:tav>
                      </p:tavLst>
                    </p:anim>
                  </p:childTnLst>
                </p:cTn>
              </p:par>
            </p:tnLst>
          </p:tmpl>
        </p:tmplLst>
      </p:bldP>
      <p:bldP spid="20" grpId="0" build="p" animBg="1">
        <p:tmplLst>
          <p:tmpl>
            <p:tnLst>
              <p:par>
                <p:cTn presetID="53" presetClass="entr" presetSubtype="52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p:cTn dur="500" fill="hold"/>
                        <p:tgtEl>
                          <p:spTgt spid="20"/>
                        </p:tgtEl>
                        <p:attrNameLst>
                          <p:attrName>ppt_w</p:attrName>
                        </p:attrNameLst>
                      </p:cBhvr>
                      <p:tavLst>
                        <p:tav tm="0">
                          <p:val>
                            <p:fltVal val="0"/>
                          </p:val>
                        </p:tav>
                        <p:tav tm="100000">
                          <p:val>
                            <p:strVal val="#ppt_w"/>
                          </p:val>
                        </p:tav>
                      </p:tavLst>
                    </p:anim>
                    <p:anim calcmode="lin" valueType="num">
                      <p:cBhvr>
                        <p:cTn dur="500" fill="hold"/>
                        <p:tgtEl>
                          <p:spTgt spid="20"/>
                        </p:tgtEl>
                        <p:attrNameLst>
                          <p:attrName>ppt_h</p:attrName>
                        </p:attrNameLst>
                      </p:cBhvr>
                      <p:tavLst>
                        <p:tav tm="0">
                          <p:val>
                            <p:fltVal val="0"/>
                          </p:val>
                        </p:tav>
                        <p:tav tm="100000">
                          <p:val>
                            <p:strVal val="#ppt_h"/>
                          </p:val>
                        </p:tav>
                      </p:tavLst>
                    </p:anim>
                    <p:animEffect transition="in" filter="fade">
                      <p:cBhvr>
                        <p:cTn dur="500"/>
                        <p:tgtEl>
                          <p:spTgt spid="20"/>
                        </p:tgtEl>
                      </p:cBhvr>
                    </p:animEffect>
                    <p:anim calcmode="lin" valueType="num">
                      <p:cBhvr>
                        <p:cTn dur="500" fill="hold"/>
                        <p:tgtEl>
                          <p:spTgt spid="20"/>
                        </p:tgtEl>
                        <p:attrNameLst>
                          <p:attrName>ppt_x</p:attrName>
                        </p:attrNameLst>
                      </p:cBhvr>
                      <p:tavLst>
                        <p:tav tm="0">
                          <p:val>
                            <p:fltVal val="0.5"/>
                          </p:val>
                        </p:tav>
                        <p:tav tm="100000">
                          <p:val>
                            <p:strVal val="#ppt_x"/>
                          </p:val>
                        </p:tav>
                      </p:tavLst>
                    </p:anim>
                    <p:anim calcmode="lin" valueType="num">
                      <p:cBhvr>
                        <p:cTn dur="500" fill="hold"/>
                        <p:tgtEl>
                          <p:spTgt spid="20"/>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p:cTn dur="500" fill="hold"/>
                        <p:tgtEl>
                          <p:spTgt spid="20"/>
                        </p:tgtEl>
                        <p:attrNameLst>
                          <p:attrName>ppt_w</p:attrName>
                        </p:attrNameLst>
                      </p:cBhvr>
                      <p:tavLst>
                        <p:tav tm="0">
                          <p:val>
                            <p:fltVal val="0"/>
                          </p:val>
                        </p:tav>
                        <p:tav tm="100000">
                          <p:val>
                            <p:strVal val="#ppt_w"/>
                          </p:val>
                        </p:tav>
                      </p:tavLst>
                    </p:anim>
                    <p:anim calcmode="lin" valueType="num">
                      <p:cBhvr>
                        <p:cTn dur="500" fill="hold"/>
                        <p:tgtEl>
                          <p:spTgt spid="20"/>
                        </p:tgtEl>
                        <p:attrNameLst>
                          <p:attrName>ppt_h</p:attrName>
                        </p:attrNameLst>
                      </p:cBhvr>
                      <p:tavLst>
                        <p:tav tm="0">
                          <p:val>
                            <p:fltVal val="0"/>
                          </p:val>
                        </p:tav>
                        <p:tav tm="100000">
                          <p:val>
                            <p:strVal val="#ppt_h"/>
                          </p:val>
                        </p:tav>
                      </p:tavLst>
                    </p:anim>
                    <p:animEffect transition="in" filter="fade">
                      <p:cBhvr>
                        <p:cTn dur="500"/>
                        <p:tgtEl>
                          <p:spTgt spid="20"/>
                        </p:tgtEl>
                      </p:cBhvr>
                    </p:animEffect>
                    <p:anim calcmode="lin" valueType="num">
                      <p:cBhvr>
                        <p:cTn dur="500" fill="hold"/>
                        <p:tgtEl>
                          <p:spTgt spid="20"/>
                        </p:tgtEl>
                        <p:attrNameLst>
                          <p:attrName>ppt_x</p:attrName>
                        </p:attrNameLst>
                      </p:cBhvr>
                      <p:tavLst>
                        <p:tav tm="0">
                          <p:val>
                            <p:fltVal val="0.5"/>
                          </p:val>
                        </p:tav>
                        <p:tav tm="100000">
                          <p:val>
                            <p:strVal val="#ppt_x"/>
                          </p:val>
                        </p:tav>
                      </p:tavLst>
                    </p:anim>
                    <p:anim calcmode="lin" valueType="num">
                      <p:cBhvr>
                        <p:cTn dur="500" fill="hold"/>
                        <p:tgtEl>
                          <p:spTgt spid="20"/>
                        </p:tgtEl>
                        <p:attrNameLst>
                          <p:attrName>ppt_y</p:attrName>
                        </p:attrNameLst>
                      </p:cBhvr>
                      <p:tavLst>
                        <p:tav tm="0">
                          <p:val>
                            <p:fltVal val="0.5"/>
                          </p:val>
                        </p:tav>
                        <p:tav tm="100000">
                          <p:val>
                            <p:strVal val="#ppt_y"/>
                          </p:val>
                        </p:tav>
                      </p:tavLst>
                    </p:anim>
                  </p:childTnLst>
                </p:cTn>
              </p:par>
            </p:tnLst>
          </p:tmpl>
        </p:tmplLst>
      </p:bldP>
      <p:bldP spid="21" grpId="0" build="p" animBg="1">
        <p:tmplLst>
          <p:tmpl>
            <p:tnLst>
              <p:par>
                <p:cTn presetID="53" presetClass="entr" presetSubtype="52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p:cTn dur="500" fill="hold"/>
                        <p:tgtEl>
                          <p:spTgt spid="21"/>
                        </p:tgtEl>
                        <p:attrNameLst>
                          <p:attrName>ppt_w</p:attrName>
                        </p:attrNameLst>
                      </p:cBhvr>
                      <p:tavLst>
                        <p:tav tm="0">
                          <p:val>
                            <p:fltVal val="0"/>
                          </p:val>
                        </p:tav>
                        <p:tav tm="100000">
                          <p:val>
                            <p:strVal val="#ppt_w"/>
                          </p:val>
                        </p:tav>
                      </p:tavLst>
                    </p:anim>
                    <p:anim calcmode="lin" valueType="num">
                      <p:cBhvr>
                        <p:cTn dur="500" fill="hold"/>
                        <p:tgtEl>
                          <p:spTgt spid="21"/>
                        </p:tgtEl>
                        <p:attrNameLst>
                          <p:attrName>ppt_h</p:attrName>
                        </p:attrNameLst>
                      </p:cBhvr>
                      <p:tavLst>
                        <p:tav tm="0">
                          <p:val>
                            <p:fltVal val="0"/>
                          </p:val>
                        </p:tav>
                        <p:tav tm="100000">
                          <p:val>
                            <p:strVal val="#ppt_h"/>
                          </p:val>
                        </p:tav>
                      </p:tavLst>
                    </p:anim>
                    <p:animEffect transition="in" filter="fade">
                      <p:cBhvr>
                        <p:cTn dur="500"/>
                        <p:tgtEl>
                          <p:spTgt spid="21"/>
                        </p:tgtEl>
                      </p:cBhvr>
                    </p:animEffect>
                    <p:anim calcmode="lin" valueType="num">
                      <p:cBhvr>
                        <p:cTn dur="500" fill="hold"/>
                        <p:tgtEl>
                          <p:spTgt spid="21"/>
                        </p:tgtEl>
                        <p:attrNameLst>
                          <p:attrName>ppt_x</p:attrName>
                        </p:attrNameLst>
                      </p:cBhvr>
                      <p:tavLst>
                        <p:tav tm="0">
                          <p:val>
                            <p:fltVal val="0.5"/>
                          </p:val>
                        </p:tav>
                        <p:tav tm="100000">
                          <p:val>
                            <p:strVal val="#ppt_x"/>
                          </p:val>
                        </p:tav>
                      </p:tavLst>
                    </p:anim>
                    <p:anim calcmode="lin" valueType="num">
                      <p:cBhvr>
                        <p:cTn dur="500" fill="hold"/>
                        <p:tgtEl>
                          <p:spTgt spid="21"/>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p:cTn dur="500" fill="hold"/>
                        <p:tgtEl>
                          <p:spTgt spid="21"/>
                        </p:tgtEl>
                        <p:attrNameLst>
                          <p:attrName>ppt_w</p:attrName>
                        </p:attrNameLst>
                      </p:cBhvr>
                      <p:tavLst>
                        <p:tav tm="0">
                          <p:val>
                            <p:fltVal val="0"/>
                          </p:val>
                        </p:tav>
                        <p:tav tm="100000">
                          <p:val>
                            <p:strVal val="#ppt_w"/>
                          </p:val>
                        </p:tav>
                      </p:tavLst>
                    </p:anim>
                    <p:anim calcmode="lin" valueType="num">
                      <p:cBhvr>
                        <p:cTn dur="500" fill="hold"/>
                        <p:tgtEl>
                          <p:spTgt spid="21"/>
                        </p:tgtEl>
                        <p:attrNameLst>
                          <p:attrName>ppt_h</p:attrName>
                        </p:attrNameLst>
                      </p:cBhvr>
                      <p:tavLst>
                        <p:tav tm="0">
                          <p:val>
                            <p:fltVal val="0"/>
                          </p:val>
                        </p:tav>
                        <p:tav tm="100000">
                          <p:val>
                            <p:strVal val="#ppt_h"/>
                          </p:val>
                        </p:tav>
                      </p:tavLst>
                    </p:anim>
                    <p:animEffect transition="in" filter="fade">
                      <p:cBhvr>
                        <p:cTn dur="500"/>
                        <p:tgtEl>
                          <p:spTgt spid="21"/>
                        </p:tgtEl>
                      </p:cBhvr>
                    </p:animEffect>
                    <p:anim calcmode="lin" valueType="num">
                      <p:cBhvr>
                        <p:cTn dur="500" fill="hold"/>
                        <p:tgtEl>
                          <p:spTgt spid="21"/>
                        </p:tgtEl>
                        <p:attrNameLst>
                          <p:attrName>ppt_x</p:attrName>
                        </p:attrNameLst>
                      </p:cBhvr>
                      <p:tavLst>
                        <p:tav tm="0">
                          <p:val>
                            <p:fltVal val="0.5"/>
                          </p:val>
                        </p:tav>
                        <p:tav tm="100000">
                          <p:val>
                            <p:strVal val="#ppt_x"/>
                          </p:val>
                        </p:tav>
                      </p:tavLst>
                    </p:anim>
                    <p:anim calcmode="lin" valueType="num">
                      <p:cBhvr>
                        <p:cTn dur="500" fill="hold"/>
                        <p:tgtEl>
                          <p:spTgt spid="21"/>
                        </p:tgtEl>
                        <p:attrNameLst>
                          <p:attrName>ppt_y</p:attrName>
                        </p:attrNameLst>
                      </p:cBhvr>
                      <p:tavLst>
                        <p:tav tm="0">
                          <p:val>
                            <p:fltVal val="0.5"/>
                          </p:val>
                        </p:tav>
                        <p:tav tm="100000">
                          <p:val>
                            <p:strVal val="#ppt_y"/>
                          </p:val>
                        </p:tav>
                      </p:tavLst>
                    </p:anim>
                  </p:childTnLst>
                </p:cTn>
              </p:par>
            </p:tnLst>
          </p:tmpl>
        </p:tmplLst>
      </p:bldP>
      <p:bldP spid="22" grpId="0" build="p" animBg="1">
        <p:tmplLst>
          <p:tmpl>
            <p:tnLst>
              <p:par>
                <p:cTn presetID="53" presetClass="entr" presetSubtype="52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p:cTn dur="500" fill="hold"/>
                        <p:tgtEl>
                          <p:spTgt spid="22"/>
                        </p:tgtEl>
                        <p:attrNameLst>
                          <p:attrName>ppt_w</p:attrName>
                        </p:attrNameLst>
                      </p:cBhvr>
                      <p:tavLst>
                        <p:tav tm="0">
                          <p:val>
                            <p:fltVal val="0"/>
                          </p:val>
                        </p:tav>
                        <p:tav tm="100000">
                          <p:val>
                            <p:strVal val="#ppt_w"/>
                          </p:val>
                        </p:tav>
                      </p:tavLst>
                    </p:anim>
                    <p:anim calcmode="lin" valueType="num">
                      <p:cBhvr>
                        <p:cTn dur="500" fill="hold"/>
                        <p:tgtEl>
                          <p:spTgt spid="22"/>
                        </p:tgtEl>
                        <p:attrNameLst>
                          <p:attrName>ppt_h</p:attrName>
                        </p:attrNameLst>
                      </p:cBhvr>
                      <p:tavLst>
                        <p:tav tm="0">
                          <p:val>
                            <p:fltVal val="0"/>
                          </p:val>
                        </p:tav>
                        <p:tav tm="100000">
                          <p:val>
                            <p:strVal val="#ppt_h"/>
                          </p:val>
                        </p:tav>
                      </p:tavLst>
                    </p:anim>
                    <p:animEffect transition="in" filter="fade">
                      <p:cBhvr>
                        <p:cTn dur="500"/>
                        <p:tgtEl>
                          <p:spTgt spid="22"/>
                        </p:tgtEl>
                      </p:cBhvr>
                    </p:animEffect>
                    <p:anim calcmode="lin" valueType="num">
                      <p:cBhvr>
                        <p:cTn dur="500" fill="hold"/>
                        <p:tgtEl>
                          <p:spTgt spid="22"/>
                        </p:tgtEl>
                        <p:attrNameLst>
                          <p:attrName>ppt_x</p:attrName>
                        </p:attrNameLst>
                      </p:cBhvr>
                      <p:tavLst>
                        <p:tav tm="0">
                          <p:val>
                            <p:fltVal val="0.5"/>
                          </p:val>
                        </p:tav>
                        <p:tav tm="100000">
                          <p:val>
                            <p:strVal val="#ppt_x"/>
                          </p:val>
                        </p:tav>
                      </p:tavLst>
                    </p:anim>
                    <p:anim calcmode="lin" valueType="num">
                      <p:cBhvr>
                        <p:cTn dur="500" fill="hold"/>
                        <p:tgtEl>
                          <p:spTgt spid="22"/>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p:cTn dur="500" fill="hold"/>
                        <p:tgtEl>
                          <p:spTgt spid="22"/>
                        </p:tgtEl>
                        <p:attrNameLst>
                          <p:attrName>ppt_w</p:attrName>
                        </p:attrNameLst>
                      </p:cBhvr>
                      <p:tavLst>
                        <p:tav tm="0">
                          <p:val>
                            <p:fltVal val="0"/>
                          </p:val>
                        </p:tav>
                        <p:tav tm="100000">
                          <p:val>
                            <p:strVal val="#ppt_w"/>
                          </p:val>
                        </p:tav>
                      </p:tavLst>
                    </p:anim>
                    <p:anim calcmode="lin" valueType="num">
                      <p:cBhvr>
                        <p:cTn dur="500" fill="hold"/>
                        <p:tgtEl>
                          <p:spTgt spid="22"/>
                        </p:tgtEl>
                        <p:attrNameLst>
                          <p:attrName>ppt_h</p:attrName>
                        </p:attrNameLst>
                      </p:cBhvr>
                      <p:tavLst>
                        <p:tav tm="0">
                          <p:val>
                            <p:fltVal val="0"/>
                          </p:val>
                        </p:tav>
                        <p:tav tm="100000">
                          <p:val>
                            <p:strVal val="#ppt_h"/>
                          </p:val>
                        </p:tav>
                      </p:tavLst>
                    </p:anim>
                    <p:animEffect transition="in" filter="fade">
                      <p:cBhvr>
                        <p:cTn dur="500"/>
                        <p:tgtEl>
                          <p:spTgt spid="22"/>
                        </p:tgtEl>
                      </p:cBhvr>
                    </p:animEffect>
                    <p:anim calcmode="lin" valueType="num">
                      <p:cBhvr>
                        <p:cTn dur="500" fill="hold"/>
                        <p:tgtEl>
                          <p:spTgt spid="22"/>
                        </p:tgtEl>
                        <p:attrNameLst>
                          <p:attrName>ppt_x</p:attrName>
                        </p:attrNameLst>
                      </p:cBhvr>
                      <p:tavLst>
                        <p:tav tm="0">
                          <p:val>
                            <p:fltVal val="0.5"/>
                          </p:val>
                        </p:tav>
                        <p:tav tm="100000">
                          <p:val>
                            <p:strVal val="#ppt_x"/>
                          </p:val>
                        </p:tav>
                      </p:tavLst>
                    </p:anim>
                    <p:anim calcmode="lin" valueType="num">
                      <p:cBhvr>
                        <p:cTn dur="500" fill="hold"/>
                        <p:tgtEl>
                          <p:spTgt spid="22"/>
                        </p:tgtEl>
                        <p:attrNameLst>
                          <p:attrName>ppt_y</p:attrName>
                        </p:attrNameLst>
                      </p:cBhvr>
                      <p:tavLst>
                        <p:tav tm="0">
                          <p:val>
                            <p:fltVal val="0.5"/>
                          </p:val>
                        </p:tav>
                        <p:tav tm="100000">
                          <p:val>
                            <p:strVal val="#ppt_y"/>
                          </p:val>
                        </p:tav>
                      </p:tavLst>
                    </p:anim>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8pt Title/16p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3384866"/>
          </a:xfrm>
        </p:spPr>
        <p:txBody>
          <a:bodyPr lIns="146304" tIns="91440" rIns="146304" bIns="91440"/>
          <a:lstStyle>
            <a:lvl1pPr>
              <a:lnSpc>
                <a:spcPts val="6300"/>
              </a:lnSpc>
              <a:defRPr sz="5800" baseline="0">
                <a:solidFill>
                  <a:srgbClr val="1B75BB"/>
                </a:solidFill>
              </a:defRPr>
            </a:lvl1pPr>
          </a:lstStyle>
          <a:p>
            <a:r>
              <a:rPr lang="en-US" dirty="0" err="1"/>
              <a:t>Lorem</a:t>
            </a:r>
            <a:r>
              <a:rPr lang="en-US" dirty="0"/>
              <a:t> </a:t>
            </a:r>
            <a:r>
              <a:rPr lang="en-US" dirty="0" err="1"/>
              <a:t>ipsum</a:t>
            </a:r>
            <a:r>
              <a:rPr lang="en-US" dirty="0"/>
              <a:t> dolor sit</a:t>
            </a:r>
            <a:br>
              <a:rPr lang="en-US" dirty="0"/>
            </a:br>
            <a:r>
              <a:rPr lang="en-US" dirty="0" err="1"/>
              <a:t>amet</a:t>
            </a:r>
            <a:r>
              <a:rPr lang="en-US" dirty="0"/>
              <a:t>, </a:t>
            </a:r>
            <a:r>
              <a:rPr lang="en-US" dirty="0" err="1"/>
              <a:t>consectetuer</a:t>
            </a:r>
            <a:r>
              <a:rPr lang="en-US" dirty="0"/>
              <a:t> </a:t>
            </a:r>
            <a:r>
              <a:rPr lang="en-US" dirty="0" err="1"/>
              <a:t>adipi</a:t>
            </a:r>
            <a:r>
              <a:rPr lang="en-US" dirty="0"/>
              <a:t/>
            </a:r>
            <a:br>
              <a:rPr lang="en-US" dirty="0"/>
            </a:br>
            <a:r>
              <a:rPr lang="en-US" dirty="0" err="1"/>
              <a:t>scing</a:t>
            </a:r>
            <a:r>
              <a:rPr lang="en-US" dirty="0"/>
              <a:t> </a:t>
            </a:r>
            <a:r>
              <a:rPr lang="en-US" dirty="0" err="1"/>
              <a:t>elit</a:t>
            </a:r>
            <a:r>
              <a:rPr lang="en-US" dirty="0"/>
              <a:t> </a:t>
            </a:r>
            <a:r>
              <a:rPr lang="en-US" dirty="0" err="1"/>
              <a:t>aenean</a:t>
            </a:r>
            <a:r>
              <a:rPr lang="en-US" dirty="0"/>
              <a:t> </a:t>
            </a:r>
            <a:r>
              <a:rPr lang="en-US" dirty="0" err="1"/>
              <a:t>massa</a:t>
            </a:r>
            <a:r>
              <a:rPr lang="en-US" dirty="0"/>
              <a:t>.</a:t>
            </a:r>
            <a:br>
              <a:rPr lang="en-US" dirty="0"/>
            </a:br>
            <a:r>
              <a:rPr lang="en-US" dirty="0"/>
              <a:t>Cum </a:t>
            </a:r>
            <a:r>
              <a:rPr lang="en-US" dirty="0" err="1"/>
              <a:t>sociis</a:t>
            </a:r>
            <a:r>
              <a:rPr lang="en-US" dirty="0"/>
              <a:t> </a:t>
            </a:r>
            <a:r>
              <a:rPr lang="en-US" dirty="0" err="1"/>
              <a:t>natoque</a:t>
            </a:r>
            <a:r>
              <a:rPr lang="en-US" dirty="0"/>
              <a:t>.</a:t>
            </a:r>
          </a:p>
        </p:txBody>
      </p:sp>
      <p:sp>
        <p:nvSpPr>
          <p:cNvPr id="7" name="Text Placeholder 6"/>
          <p:cNvSpPr>
            <a:spLocks noGrp="1"/>
          </p:cNvSpPr>
          <p:nvPr>
            <p:ph type="body" sz="quarter" idx="12" hasCustomPrompt="1"/>
          </p:nvPr>
        </p:nvSpPr>
        <p:spPr>
          <a:xfrm>
            <a:off x="274638" y="3954463"/>
            <a:ext cx="5486400" cy="2468562"/>
          </a:xfrm>
        </p:spPr>
        <p:txBody>
          <a:bodyPr/>
          <a:lstStyle>
            <a:lvl1pPr marL="0" indent="0">
              <a:lnSpc>
                <a:spcPts val="1800"/>
              </a:lnSpc>
              <a:spcBef>
                <a:spcPts val="1200"/>
              </a:spcBef>
              <a:buNone/>
              <a:defRPr sz="1600" baseline="0">
                <a:solidFill>
                  <a:srgbClr val="00AEEF"/>
                </a:solidFill>
              </a:defRPr>
            </a:lvl1pPr>
            <a:lvl2pPr marL="0" indent="0">
              <a:lnSpc>
                <a:spcPts val="1800"/>
              </a:lnSpc>
              <a:spcBef>
                <a:spcPts val="1200"/>
              </a:spcBef>
              <a:buNone/>
              <a:defRPr sz="1600"/>
            </a:lvl2pPr>
            <a:lvl3pPr marL="0" indent="0">
              <a:lnSpc>
                <a:spcPts val="1800"/>
              </a:lnSpc>
              <a:spcBef>
                <a:spcPts val="1200"/>
              </a:spcBef>
              <a:buNone/>
              <a:defRPr sz="1600"/>
            </a:lvl3pPr>
            <a:lvl4pPr marL="0" indent="0">
              <a:lnSpc>
                <a:spcPts val="1800"/>
              </a:lnSpc>
              <a:spcBef>
                <a:spcPts val="1200"/>
              </a:spcBef>
              <a:buNone/>
              <a:defRPr sz="1600"/>
            </a:lvl4pPr>
            <a:lvl5pPr marL="0" indent="0">
              <a:lnSpc>
                <a:spcPts val="1800"/>
              </a:lnSpc>
              <a:spcBef>
                <a:spcPts val="1200"/>
              </a:spcBef>
              <a:buNone/>
              <a:defRPr sz="16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Nunc et </a:t>
            </a:r>
            <a:r>
              <a:rPr lang="en-US" dirty="0" err="1"/>
              <a:t>sagittis</a:t>
            </a:r>
            <a:r>
              <a:rPr lang="en-US" dirty="0"/>
              <a:t> ligula, non </a:t>
            </a:r>
            <a:r>
              <a:rPr lang="en-US" dirty="0" err="1"/>
              <a:t>laoreet</a:t>
            </a:r>
            <a:r>
              <a:rPr lang="en-US" dirty="0"/>
              <a:t> </a:t>
            </a:r>
            <a:r>
              <a:rPr lang="en-US" dirty="0" err="1"/>
              <a:t>urna</a:t>
            </a:r>
            <a:r>
              <a:rPr lang="en-US" dirty="0"/>
              <a:t>. </a:t>
            </a:r>
            <a:r>
              <a:rPr lang="en-US" dirty="0" err="1"/>
              <a:t>Aenean</a:t>
            </a:r>
            <a:r>
              <a:rPr lang="en-US" dirty="0"/>
              <a:t> </a:t>
            </a:r>
            <a:r>
              <a:rPr lang="en-US" dirty="0" err="1"/>
              <a:t>porttitor</a:t>
            </a:r>
            <a:r>
              <a:rPr lang="en-US" dirty="0"/>
              <a:t> pulvinar lorem, </a:t>
            </a:r>
            <a:r>
              <a:rPr lang="en-US" dirty="0" err="1"/>
              <a:t>eu</a:t>
            </a:r>
            <a:r>
              <a:rPr lang="en-US" dirty="0"/>
              <a:t> </a:t>
            </a:r>
            <a:r>
              <a:rPr lang="en-US" dirty="0" err="1"/>
              <a:t>accumsan</a:t>
            </a:r>
            <a:r>
              <a:rPr lang="en-US" dirty="0"/>
              <a:t> </a:t>
            </a:r>
            <a:r>
              <a:rPr lang="en-US" dirty="0" err="1"/>
              <a:t>purus</a:t>
            </a:r>
            <a:r>
              <a:rPr lang="en-US" dirty="0"/>
              <a:t> </a:t>
            </a:r>
            <a:r>
              <a:rPr lang="en-US" dirty="0" err="1"/>
              <a:t>mattis</a:t>
            </a:r>
            <a:r>
              <a:rPr lang="en-US" dirty="0"/>
              <a:t> </a:t>
            </a:r>
            <a:r>
              <a:rPr lang="en-US" dirty="0" err="1"/>
              <a:t>nec</a:t>
            </a:r>
            <a:r>
              <a:rPr lang="en-US" dirty="0"/>
              <a:t>. </a:t>
            </a:r>
            <a:r>
              <a:rPr lang="en-US" dirty="0" err="1"/>
              <a:t>Suspendisse</a:t>
            </a:r>
            <a:r>
              <a:rPr lang="en-US" dirty="0"/>
              <a:t> </a:t>
            </a:r>
            <a:r>
              <a:rPr lang="en-US" dirty="0" err="1"/>
              <a:t>eu</a:t>
            </a:r>
            <a:r>
              <a:rPr lang="en-US" dirty="0"/>
              <a:t> </a:t>
            </a:r>
            <a:r>
              <a:rPr lang="en-US" dirty="0" err="1"/>
              <a:t>justo</a:t>
            </a:r>
            <a:r>
              <a:rPr lang="en-US" dirty="0"/>
              <a:t> tempus, </a:t>
            </a:r>
            <a:r>
              <a:rPr lang="en-US" dirty="0" err="1"/>
              <a:t>volutpat</a:t>
            </a:r>
            <a:r>
              <a:rPr lang="en-US" dirty="0"/>
              <a:t> </a:t>
            </a:r>
            <a:r>
              <a:rPr lang="en-US" dirty="0" err="1"/>
              <a:t>velit</a:t>
            </a:r>
            <a:r>
              <a:rPr lang="en-US" dirty="0"/>
              <a:t> </a:t>
            </a:r>
            <a:r>
              <a:rPr lang="en-US" dirty="0" err="1"/>
              <a:t>ut</a:t>
            </a:r>
            <a:r>
              <a:rPr lang="en-US" dirty="0"/>
              <a:t>, </a:t>
            </a:r>
            <a:r>
              <a:rPr lang="en-US" dirty="0" err="1"/>
              <a:t>eleifend</a:t>
            </a:r>
            <a:r>
              <a:rPr lang="en-US" dirty="0"/>
              <a:t> </a:t>
            </a:r>
            <a:r>
              <a:rPr lang="en-US" dirty="0" err="1"/>
              <a:t>velit</a:t>
            </a:r>
            <a:r>
              <a:rPr lang="en-US" dirty="0"/>
              <a:t>. </a:t>
            </a:r>
          </a:p>
          <a:p>
            <a:pPr lvl="0"/>
            <a:r>
              <a:rPr lang="en-US" dirty="0"/>
              <a:t>Cum </a:t>
            </a:r>
            <a:r>
              <a:rPr lang="en-US" dirty="0" err="1"/>
              <a:t>sociis</a:t>
            </a:r>
            <a:r>
              <a:rPr lang="en-US" dirty="0"/>
              <a:t> </a:t>
            </a:r>
            <a:r>
              <a:rPr lang="en-US" dirty="0" err="1"/>
              <a:t>natoque</a:t>
            </a:r>
            <a:r>
              <a:rPr lang="en-US" dirty="0"/>
              <a:t> </a:t>
            </a:r>
            <a:r>
              <a:rPr lang="en-US" dirty="0" err="1"/>
              <a:t>penatibus</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a:t>
            </a:r>
            <a:r>
              <a:rPr lang="en-US" dirty="0" err="1"/>
              <a:t>ridiculus</a:t>
            </a:r>
            <a:r>
              <a:rPr lang="en-US" dirty="0"/>
              <a:t> mus. </a:t>
            </a:r>
            <a:r>
              <a:rPr lang="en-US" dirty="0" err="1"/>
              <a:t>Nullam</a:t>
            </a:r>
            <a:r>
              <a:rPr lang="en-US" dirty="0"/>
              <a:t> tempus lorem </a:t>
            </a:r>
            <a:r>
              <a:rPr lang="en-US" dirty="0" err="1"/>
              <a:t>justo</a:t>
            </a:r>
            <a:r>
              <a:rPr lang="en-US" dirty="0"/>
              <a:t>, ac </a:t>
            </a:r>
            <a:r>
              <a:rPr lang="en-US" dirty="0" err="1"/>
              <a:t>placerat</a:t>
            </a:r>
            <a:r>
              <a:rPr lang="en-US" dirty="0"/>
              <a:t> </a:t>
            </a:r>
            <a:r>
              <a:rPr lang="en-US" dirty="0" err="1"/>
              <a:t>neque</a:t>
            </a:r>
            <a:r>
              <a:rPr lang="en-US" dirty="0"/>
              <a:t> </a:t>
            </a:r>
            <a:r>
              <a:rPr lang="en-US" dirty="0" err="1"/>
              <a:t>molestie</a:t>
            </a:r>
            <a:r>
              <a:rPr lang="en-US" dirty="0"/>
              <a:t> </a:t>
            </a:r>
            <a:r>
              <a:rPr lang="en-US" dirty="0" err="1"/>
              <a:t>ut.</a:t>
            </a:r>
            <a:r>
              <a:rPr lang="en-US" dirty="0"/>
              <a:t> </a:t>
            </a:r>
          </a:p>
        </p:txBody>
      </p:sp>
      <p:pic>
        <p:nvPicPr>
          <p:cNvPr id="3" name="Picture 2">
            <a:extLst>
              <a:ext uri="{FF2B5EF4-FFF2-40B4-BE49-F238E27FC236}">
                <a16:creationId xmlns:a16="http://schemas.microsoft.com/office/drawing/2014/main" xmlns="" id="{6D80992D-0A60-4D23-B588-7A0608B117B5}"/>
              </a:ext>
            </a:extLst>
          </p:cNvPr>
          <p:cNvPicPr>
            <a:picLocks noChangeAspect="1"/>
          </p:cNvPicPr>
          <p:nvPr userDrawn="1"/>
        </p:nvPicPr>
        <p:blipFill>
          <a:blip r:embed="rId2"/>
          <a:stretch>
            <a:fillRect/>
          </a:stretch>
        </p:blipFill>
        <p:spPr>
          <a:xfrm>
            <a:off x="10198049" y="264964"/>
            <a:ext cx="1886300" cy="1801961"/>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8pt Title/16pt Text - Blue">
    <p:bg>
      <p:bgPr>
        <a:solidFill>
          <a:srgbClr val="1B75BB"/>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3384866"/>
          </a:xfrm>
        </p:spPr>
        <p:txBody>
          <a:bodyPr lIns="146304" tIns="91440" rIns="146304" bIns="91440"/>
          <a:lstStyle>
            <a:lvl1pPr>
              <a:lnSpc>
                <a:spcPts val="6300"/>
              </a:lnSpc>
              <a:defRPr sz="5800" baseline="0">
                <a:solidFill>
                  <a:schemeClr val="bg1"/>
                </a:solidFill>
              </a:defRPr>
            </a:lvl1pPr>
          </a:lstStyle>
          <a:p>
            <a:r>
              <a:rPr lang="en-US"/>
              <a:t>Lorem ipsum dolor sit</a:t>
            </a:r>
            <a:br>
              <a:rPr lang="en-US"/>
            </a:br>
            <a:r>
              <a:rPr lang="en-US"/>
              <a:t>amet, consectetuer adipi</a:t>
            </a:r>
            <a:br>
              <a:rPr lang="en-US"/>
            </a:br>
            <a:r>
              <a:rPr lang="en-US"/>
              <a:t>scing elit aenean massa.</a:t>
            </a:r>
            <a:br>
              <a:rPr lang="en-US"/>
            </a:br>
            <a:r>
              <a:rPr lang="en-US"/>
              <a:t>Cum sociis natoque.</a:t>
            </a:r>
          </a:p>
        </p:txBody>
      </p:sp>
      <p:sp>
        <p:nvSpPr>
          <p:cNvPr id="7" name="Text Placeholder 6"/>
          <p:cNvSpPr>
            <a:spLocks noGrp="1"/>
          </p:cNvSpPr>
          <p:nvPr>
            <p:ph type="body" sz="quarter" idx="12" hasCustomPrompt="1"/>
          </p:nvPr>
        </p:nvSpPr>
        <p:spPr>
          <a:xfrm>
            <a:off x="274638" y="3954463"/>
            <a:ext cx="5486400" cy="2468562"/>
          </a:xfrm>
        </p:spPr>
        <p:txBody>
          <a:bodyPr/>
          <a:lstStyle>
            <a:lvl1pPr marL="0" indent="0">
              <a:lnSpc>
                <a:spcPts val="1800"/>
              </a:lnSpc>
              <a:spcBef>
                <a:spcPts val="1200"/>
              </a:spcBef>
              <a:buNone/>
              <a:defRPr sz="1600" baseline="0">
                <a:solidFill>
                  <a:schemeClr val="bg1"/>
                </a:solidFill>
              </a:defRPr>
            </a:lvl1pPr>
            <a:lvl2pPr marL="0" indent="0">
              <a:lnSpc>
                <a:spcPts val="1800"/>
              </a:lnSpc>
              <a:spcBef>
                <a:spcPts val="1200"/>
              </a:spcBef>
              <a:buNone/>
              <a:defRPr sz="1600"/>
            </a:lvl2pPr>
            <a:lvl3pPr marL="0" indent="0">
              <a:lnSpc>
                <a:spcPts val="1800"/>
              </a:lnSpc>
              <a:spcBef>
                <a:spcPts val="1200"/>
              </a:spcBef>
              <a:buNone/>
              <a:defRPr sz="1600"/>
            </a:lvl3pPr>
            <a:lvl4pPr marL="0" indent="0">
              <a:lnSpc>
                <a:spcPts val="1800"/>
              </a:lnSpc>
              <a:spcBef>
                <a:spcPts val="1200"/>
              </a:spcBef>
              <a:buNone/>
              <a:defRPr sz="1600"/>
            </a:lvl4pPr>
            <a:lvl5pPr marL="0" indent="0">
              <a:lnSpc>
                <a:spcPts val="1800"/>
              </a:lnSpc>
              <a:spcBef>
                <a:spcPts val="1200"/>
              </a:spcBef>
              <a:buNone/>
              <a:defRPr sz="1600"/>
            </a:lvl5pPr>
          </a:lstStyle>
          <a:p>
            <a:pPr lvl="0"/>
            <a:r>
              <a:rPr lang="en-US"/>
              <a:t>Lorem ipsum dolor sit amet, consectetur adipiscing elit. Nunc et sagittis ligula, non laoreet urna. Aenean porttitor pulvinar lorem, eu accumsan purus mattis nec. Suspendisse eu justo tempus, volutpat velit ut, eleifend velit. </a:t>
            </a:r>
          </a:p>
          <a:p>
            <a:pPr lvl="0"/>
            <a:r>
              <a:rPr lang="en-US"/>
              <a:t>Cum sociis natoque penatibus et magnis dis parturient montes, nascetur ridiculus mus. Nullam tempus lorem justo, ac placerat neque molestie ut. </a:t>
            </a:r>
          </a:p>
        </p:txBody>
      </p:sp>
      <p:pic>
        <p:nvPicPr>
          <p:cNvPr id="5" name="Picture 4">
            <a:extLst>
              <a:ext uri="{FF2B5EF4-FFF2-40B4-BE49-F238E27FC236}">
                <a16:creationId xmlns:a16="http://schemas.microsoft.com/office/drawing/2014/main" xmlns="" id="{81B7BA3B-1005-4D6B-8F6B-2EAF26C80B95}"/>
              </a:ext>
            </a:extLst>
          </p:cNvPr>
          <p:cNvPicPr>
            <a:picLocks noChangeAspect="1"/>
          </p:cNvPicPr>
          <p:nvPr userDrawn="1"/>
        </p:nvPicPr>
        <p:blipFill>
          <a:blip r:embed="rId2"/>
          <a:stretch>
            <a:fillRect/>
          </a:stretch>
        </p:blipFill>
        <p:spPr>
          <a:xfrm>
            <a:off x="10183603" y="243856"/>
            <a:ext cx="1923082" cy="1842119"/>
          </a:xfrm>
          <a:prstGeom prst="rect">
            <a:avLst/>
          </a:prstGeom>
        </p:spPr>
      </p:pic>
    </p:spTree>
    <p:extLst>
      <p:ext uri="{BB962C8B-B14F-4D97-AF65-F5344CB8AC3E}">
        <p14:creationId xmlns:p14="http://schemas.microsoft.com/office/powerpoint/2010/main" val="256293127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8pt Title/24p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828800"/>
          </a:xfrm>
        </p:spPr>
        <p:txBody>
          <a:bodyPr lIns="146304" tIns="91440" rIns="146304" bIns="91440"/>
          <a:lstStyle>
            <a:lvl1pPr>
              <a:lnSpc>
                <a:spcPts val="6300"/>
              </a:lnSpc>
              <a:defRPr sz="5800" baseline="0">
                <a:solidFill>
                  <a:srgbClr val="1B75BB"/>
                </a:solidFill>
              </a:defRPr>
            </a:lvl1pPr>
          </a:lstStyle>
          <a:p>
            <a:r>
              <a:rPr lang="en-US" dirty="0" err="1"/>
              <a:t>Lorem</a:t>
            </a:r>
            <a:r>
              <a:rPr lang="en-US" dirty="0"/>
              <a:t> </a:t>
            </a:r>
            <a:r>
              <a:rPr lang="en-US" dirty="0" err="1"/>
              <a:t>ipsum</a:t>
            </a:r>
            <a:r>
              <a:rPr lang="en-US" dirty="0"/>
              <a:t> dolor sit</a:t>
            </a:r>
            <a:br>
              <a:rPr lang="en-US" dirty="0"/>
            </a:br>
            <a:r>
              <a:rPr lang="en-US" dirty="0" err="1"/>
              <a:t>amet</a:t>
            </a:r>
            <a:r>
              <a:rPr lang="en-US" dirty="0"/>
              <a:t>, </a:t>
            </a:r>
            <a:r>
              <a:rPr lang="en-US" dirty="0" err="1"/>
              <a:t>consectetuer</a:t>
            </a:r>
            <a:r>
              <a:rPr lang="en-US" dirty="0"/>
              <a:t> </a:t>
            </a:r>
            <a:r>
              <a:rPr lang="en-US" dirty="0" err="1"/>
              <a:t>adipi</a:t>
            </a:r>
            <a:r>
              <a:rPr lang="en-US" dirty="0"/>
              <a:t>.</a:t>
            </a:r>
          </a:p>
        </p:txBody>
      </p:sp>
      <p:sp>
        <p:nvSpPr>
          <p:cNvPr id="7" name="Text Placeholder 6"/>
          <p:cNvSpPr>
            <a:spLocks noGrp="1"/>
          </p:cNvSpPr>
          <p:nvPr>
            <p:ph type="body" sz="quarter" idx="12" hasCustomPrompt="1"/>
          </p:nvPr>
        </p:nvSpPr>
        <p:spPr>
          <a:xfrm>
            <a:off x="274638" y="2857189"/>
            <a:ext cx="7670052" cy="3474397"/>
          </a:xfrm>
        </p:spPr>
        <p:txBody>
          <a:bodyPr/>
          <a:lstStyle>
            <a:lvl1pPr marL="0" indent="0">
              <a:lnSpc>
                <a:spcPts val="2600"/>
              </a:lnSpc>
              <a:spcBef>
                <a:spcPts val="3000"/>
              </a:spcBef>
              <a:buNone/>
              <a:defRPr sz="2400" baseline="0">
                <a:solidFill>
                  <a:srgbClr val="00AEEF"/>
                </a:solidFill>
                <a:latin typeface="+mn-lt"/>
              </a:defRPr>
            </a:lvl1pPr>
            <a:lvl2pPr marL="0" indent="0">
              <a:lnSpc>
                <a:spcPts val="1800"/>
              </a:lnSpc>
              <a:spcBef>
                <a:spcPts val="1200"/>
              </a:spcBef>
              <a:buNone/>
              <a:defRPr sz="1600"/>
            </a:lvl2pPr>
            <a:lvl3pPr marL="0" indent="0">
              <a:lnSpc>
                <a:spcPts val="1800"/>
              </a:lnSpc>
              <a:spcBef>
                <a:spcPts val="1200"/>
              </a:spcBef>
              <a:buNone/>
              <a:defRPr sz="1600"/>
            </a:lvl3pPr>
            <a:lvl4pPr marL="0" indent="0">
              <a:lnSpc>
                <a:spcPts val="1800"/>
              </a:lnSpc>
              <a:spcBef>
                <a:spcPts val="1200"/>
              </a:spcBef>
              <a:buNone/>
              <a:defRPr sz="1600"/>
            </a:lvl4pPr>
            <a:lvl5pPr marL="0" indent="0">
              <a:lnSpc>
                <a:spcPts val="1800"/>
              </a:lnSpc>
              <a:spcBef>
                <a:spcPts val="1200"/>
              </a:spcBef>
              <a:buNone/>
              <a:defRPr sz="16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br>
              <a:rPr lang="en-US" dirty="0"/>
            </a:br>
            <a:r>
              <a:rPr lang="en-US" dirty="0" err="1"/>
              <a:t>elit</a:t>
            </a:r>
            <a:r>
              <a:rPr lang="en-US" dirty="0"/>
              <a:t>. Nunc et </a:t>
            </a:r>
            <a:r>
              <a:rPr lang="en-US" dirty="0" err="1"/>
              <a:t>sagittis</a:t>
            </a:r>
            <a:r>
              <a:rPr lang="en-US" dirty="0"/>
              <a:t> ligula, non </a:t>
            </a:r>
            <a:r>
              <a:rPr lang="en-US" dirty="0" err="1"/>
              <a:t>laoreet</a:t>
            </a:r>
            <a:r>
              <a:rPr lang="en-US" dirty="0"/>
              <a:t> </a:t>
            </a:r>
            <a:r>
              <a:rPr lang="en-US" dirty="0" err="1"/>
              <a:t>urna</a:t>
            </a:r>
            <a:r>
              <a:rPr lang="en-US" dirty="0"/>
              <a:t>. </a:t>
            </a:r>
          </a:p>
          <a:p>
            <a:pPr lvl="0"/>
            <a:r>
              <a:rPr lang="en-US" dirty="0" err="1"/>
              <a:t>Aenean</a:t>
            </a:r>
            <a:r>
              <a:rPr lang="en-US" dirty="0"/>
              <a:t> </a:t>
            </a:r>
            <a:r>
              <a:rPr lang="en-US" dirty="0" err="1"/>
              <a:t>porttitor</a:t>
            </a:r>
            <a:r>
              <a:rPr lang="en-US" dirty="0"/>
              <a:t> pulvinar lorem, </a:t>
            </a:r>
            <a:r>
              <a:rPr lang="en-US" dirty="0" err="1"/>
              <a:t>eu</a:t>
            </a:r>
            <a:r>
              <a:rPr lang="en-US" dirty="0"/>
              <a:t> </a:t>
            </a:r>
            <a:r>
              <a:rPr lang="en-US" dirty="0" err="1"/>
              <a:t>accumsan</a:t>
            </a:r>
            <a:r>
              <a:rPr lang="en-US" dirty="0"/>
              <a:t> </a:t>
            </a:r>
            <a:r>
              <a:rPr lang="en-US" dirty="0" err="1"/>
              <a:t>purus</a:t>
            </a:r>
            <a:r>
              <a:rPr lang="en-US" dirty="0"/>
              <a:t> </a:t>
            </a:r>
            <a:r>
              <a:rPr lang="en-US" dirty="0" err="1"/>
              <a:t>mattis</a:t>
            </a:r>
            <a:r>
              <a:rPr lang="en-US" dirty="0"/>
              <a:t> </a:t>
            </a:r>
            <a:r>
              <a:rPr lang="en-US" dirty="0" err="1"/>
              <a:t>nec</a:t>
            </a:r>
            <a:r>
              <a:rPr lang="en-US" dirty="0"/>
              <a:t>. </a:t>
            </a:r>
            <a:r>
              <a:rPr lang="en-US" dirty="0" err="1"/>
              <a:t>Suspendisse</a:t>
            </a:r>
            <a:r>
              <a:rPr lang="en-US" dirty="0"/>
              <a:t> </a:t>
            </a:r>
            <a:r>
              <a:rPr lang="en-US" dirty="0" err="1"/>
              <a:t>eu</a:t>
            </a:r>
            <a:r>
              <a:rPr lang="en-US" dirty="0"/>
              <a:t> </a:t>
            </a:r>
            <a:r>
              <a:rPr lang="en-US" dirty="0" err="1"/>
              <a:t>justo</a:t>
            </a:r>
            <a:r>
              <a:rPr lang="en-US" dirty="0"/>
              <a:t> tempus. </a:t>
            </a:r>
          </a:p>
          <a:p>
            <a:pPr lvl="0"/>
            <a:r>
              <a:rPr lang="en-US" dirty="0"/>
              <a:t>Cum </a:t>
            </a:r>
            <a:r>
              <a:rPr lang="en-US" dirty="0" err="1"/>
              <a:t>sociis</a:t>
            </a:r>
            <a:r>
              <a:rPr lang="en-US" dirty="0"/>
              <a:t> </a:t>
            </a:r>
            <a:r>
              <a:rPr lang="en-US" dirty="0" err="1"/>
              <a:t>natoque</a:t>
            </a:r>
            <a:r>
              <a:rPr lang="en-US" dirty="0"/>
              <a:t> </a:t>
            </a:r>
            <a:r>
              <a:rPr lang="en-US" dirty="0" err="1"/>
              <a:t>penatibus</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a:t>
            </a:r>
            <a:r>
              <a:rPr lang="en-US" dirty="0" err="1"/>
              <a:t>ridiculus</a:t>
            </a:r>
            <a:r>
              <a:rPr lang="en-US" dirty="0"/>
              <a:t> mus.</a:t>
            </a:r>
          </a:p>
        </p:txBody>
      </p:sp>
      <p:pic>
        <p:nvPicPr>
          <p:cNvPr id="5" name="Picture 4">
            <a:extLst>
              <a:ext uri="{FF2B5EF4-FFF2-40B4-BE49-F238E27FC236}">
                <a16:creationId xmlns:a16="http://schemas.microsoft.com/office/drawing/2014/main" xmlns="" id="{2133A914-DF89-4EA3-87EE-C0F8E16AC63C}"/>
              </a:ext>
            </a:extLst>
          </p:cNvPr>
          <p:cNvPicPr>
            <a:picLocks noChangeAspect="1"/>
          </p:cNvPicPr>
          <p:nvPr userDrawn="1"/>
        </p:nvPicPr>
        <p:blipFill>
          <a:blip r:embed="rId2"/>
          <a:stretch>
            <a:fillRect/>
          </a:stretch>
        </p:blipFill>
        <p:spPr>
          <a:xfrm>
            <a:off x="10198049" y="264964"/>
            <a:ext cx="1886300" cy="1801961"/>
          </a:xfrm>
          <a:prstGeom prst="rect">
            <a:avLst/>
          </a:prstGeom>
        </p:spPr>
      </p:pic>
    </p:spTree>
    <p:extLst>
      <p:ext uri="{BB962C8B-B14F-4D97-AF65-F5344CB8AC3E}">
        <p14:creationId xmlns:p14="http://schemas.microsoft.com/office/powerpoint/2010/main" val="210174636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8pt Title/24pt Text - Gray">
    <p:bg>
      <p:bgPr>
        <a:solidFill>
          <a:srgbClr val="1B75BB"/>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828800"/>
          </a:xfrm>
        </p:spPr>
        <p:txBody>
          <a:bodyPr lIns="146304" tIns="91440" rIns="146304" bIns="91440"/>
          <a:lstStyle>
            <a:lvl1pPr>
              <a:lnSpc>
                <a:spcPts val="6300"/>
              </a:lnSpc>
              <a:defRPr sz="5800" baseline="0">
                <a:solidFill>
                  <a:schemeClr val="bg1"/>
                </a:solidFill>
              </a:defRPr>
            </a:lvl1pPr>
          </a:lstStyle>
          <a:p>
            <a:r>
              <a:rPr lang="en-US"/>
              <a:t>Lorem ipsum dolor sit</a:t>
            </a:r>
            <a:br>
              <a:rPr lang="en-US"/>
            </a:br>
            <a:r>
              <a:rPr lang="en-US"/>
              <a:t>amet, consectetuer adipi.</a:t>
            </a:r>
          </a:p>
        </p:txBody>
      </p:sp>
      <p:sp>
        <p:nvSpPr>
          <p:cNvPr id="7" name="Text Placeholder 6"/>
          <p:cNvSpPr>
            <a:spLocks noGrp="1"/>
          </p:cNvSpPr>
          <p:nvPr>
            <p:ph type="body" sz="quarter" idx="12" hasCustomPrompt="1"/>
          </p:nvPr>
        </p:nvSpPr>
        <p:spPr>
          <a:xfrm>
            <a:off x="274638" y="2857189"/>
            <a:ext cx="7670052" cy="3474397"/>
          </a:xfrm>
        </p:spPr>
        <p:txBody>
          <a:bodyPr/>
          <a:lstStyle>
            <a:lvl1pPr marL="0" indent="0">
              <a:lnSpc>
                <a:spcPts val="2600"/>
              </a:lnSpc>
              <a:spcBef>
                <a:spcPts val="3000"/>
              </a:spcBef>
              <a:buNone/>
              <a:defRPr sz="2400" baseline="0">
                <a:solidFill>
                  <a:schemeClr val="bg1"/>
                </a:solidFill>
                <a:latin typeface="+mn-lt"/>
              </a:defRPr>
            </a:lvl1pPr>
            <a:lvl2pPr marL="0" indent="0">
              <a:lnSpc>
                <a:spcPts val="1800"/>
              </a:lnSpc>
              <a:spcBef>
                <a:spcPts val="1200"/>
              </a:spcBef>
              <a:buNone/>
              <a:defRPr sz="1600"/>
            </a:lvl2pPr>
            <a:lvl3pPr marL="0" indent="0">
              <a:lnSpc>
                <a:spcPts val="1800"/>
              </a:lnSpc>
              <a:spcBef>
                <a:spcPts val="1200"/>
              </a:spcBef>
              <a:buNone/>
              <a:defRPr sz="1600"/>
            </a:lvl3pPr>
            <a:lvl4pPr marL="0" indent="0">
              <a:lnSpc>
                <a:spcPts val="1800"/>
              </a:lnSpc>
              <a:spcBef>
                <a:spcPts val="1200"/>
              </a:spcBef>
              <a:buNone/>
              <a:defRPr sz="1600"/>
            </a:lvl4pPr>
            <a:lvl5pPr marL="0" indent="0">
              <a:lnSpc>
                <a:spcPts val="1800"/>
              </a:lnSpc>
              <a:spcBef>
                <a:spcPts val="1200"/>
              </a:spcBef>
              <a:buNone/>
              <a:defRPr sz="16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br>
              <a:rPr lang="en-US" dirty="0"/>
            </a:br>
            <a:r>
              <a:rPr lang="en-US" dirty="0" err="1"/>
              <a:t>elit</a:t>
            </a:r>
            <a:r>
              <a:rPr lang="en-US" dirty="0"/>
              <a:t>. Nunc et </a:t>
            </a:r>
            <a:r>
              <a:rPr lang="en-US" dirty="0" err="1"/>
              <a:t>sagittis</a:t>
            </a:r>
            <a:r>
              <a:rPr lang="en-US" dirty="0"/>
              <a:t> ligula, non </a:t>
            </a:r>
            <a:r>
              <a:rPr lang="en-US" dirty="0" err="1"/>
              <a:t>laoreet</a:t>
            </a:r>
            <a:r>
              <a:rPr lang="en-US" dirty="0"/>
              <a:t> </a:t>
            </a:r>
            <a:r>
              <a:rPr lang="en-US" dirty="0" err="1"/>
              <a:t>urna</a:t>
            </a:r>
            <a:r>
              <a:rPr lang="en-US" dirty="0"/>
              <a:t>. </a:t>
            </a:r>
          </a:p>
          <a:p>
            <a:pPr lvl="0"/>
            <a:r>
              <a:rPr lang="en-US" dirty="0" err="1"/>
              <a:t>Aenean</a:t>
            </a:r>
            <a:r>
              <a:rPr lang="en-US" dirty="0"/>
              <a:t> </a:t>
            </a:r>
            <a:r>
              <a:rPr lang="en-US" dirty="0" err="1"/>
              <a:t>porttitor</a:t>
            </a:r>
            <a:r>
              <a:rPr lang="en-US" dirty="0"/>
              <a:t> </a:t>
            </a:r>
            <a:r>
              <a:rPr lang="en-US" dirty="0" err="1"/>
              <a:t>pulvinar</a:t>
            </a:r>
            <a:r>
              <a:rPr lang="en-US" dirty="0"/>
              <a:t> lorem, </a:t>
            </a:r>
            <a:r>
              <a:rPr lang="en-US" dirty="0" err="1"/>
              <a:t>eu</a:t>
            </a:r>
            <a:r>
              <a:rPr lang="en-US" dirty="0"/>
              <a:t> </a:t>
            </a:r>
            <a:r>
              <a:rPr lang="en-US" dirty="0" err="1"/>
              <a:t>accumsan</a:t>
            </a:r>
            <a:r>
              <a:rPr lang="en-US" dirty="0"/>
              <a:t> </a:t>
            </a:r>
            <a:r>
              <a:rPr lang="en-US" dirty="0" err="1"/>
              <a:t>purus</a:t>
            </a:r>
            <a:r>
              <a:rPr lang="en-US" dirty="0"/>
              <a:t> </a:t>
            </a:r>
            <a:r>
              <a:rPr lang="en-US" dirty="0" err="1"/>
              <a:t>mattis</a:t>
            </a:r>
            <a:r>
              <a:rPr lang="en-US" dirty="0"/>
              <a:t> </a:t>
            </a:r>
            <a:r>
              <a:rPr lang="en-US" dirty="0" err="1"/>
              <a:t>nec</a:t>
            </a:r>
            <a:r>
              <a:rPr lang="en-US" dirty="0"/>
              <a:t>. </a:t>
            </a:r>
            <a:r>
              <a:rPr lang="en-US" dirty="0" err="1"/>
              <a:t>Suspendisse</a:t>
            </a:r>
            <a:r>
              <a:rPr lang="en-US" dirty="0"/>
              <a:t> </a:t>
            </a:r>
            <a:r>
              <a:rPr lang="en-US" dirty="0" err="1"/>
              <a:t>eu</a:t>
            </a:r>
            <a:r>
              <a:rPr lang="en-US" dirty="0"/>
              <a:t> </a:t>
            </a:r>
            <a:r>
              <a:rPr lang="en-US" dirty="0" err="1"/>
              <a:t>justo</a:t>
            </a:r>
            <a:r>
              <a:rPr lang="en-US" dirty="0"/>
              <a:t> tempus. </a:t>
            </a:r>
          </a:p>
          <a:p>
            <a:pPr lvl="0"/>
            <a:r>
              <a:rPr lang="en-US" dirty="0"/>
              <a:t>Cum </a:t>
            </a:r>
            <a:r>
              <a:rPr lang="en-US" dirty="0" err="1"/>
              <a:t>sociis</a:t>
            </a:r>
            <a:r>
              <a:rPr lang="en-US" dirty="0"/>
              <a:t> </a:t>
            </a:r>
            <a:r>
              <a:rPr lang="en-US" dirty="0" err="1"/>
              <a:t>natoque</a:t>
            </a:r>
            <a:r>
              <a:rPr lang="en-US" dirty="0"/>
              <a:t> </a:t>
            </a:r>
            <a:r>
              <a:rPr lang="en-US" dirty="0" err="1"/>
              <a:t>penatibus</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a:t>
            </a:r>
            <a:r>
              <a:rPr lang="en-US" dirty="0" err="1"/>
              <a:t>ridiculus</a:t>
            </a:r>
            <a:r>
              <a:rPr lang="en-US" dirty="0"/>
              <a:t> mus.</a:t>
            </a:r>
          </a:p>
        </p:txBody>
      </p:sp>
      <p:pic>
        <p:nvPicPr>
          <p:cNvPr id="6" name="Picture 5">
            <a:extLst>
              <a:ext uri="{FF2B5EF4-FFF2-40B4-BE49-F238E27FC236}">
                <a16:creationId xmlns:a16="http://schemas.microsoft.com/office/drawing/2014/main" xmlns="" id="{EF17C59C-27C7-4017-B388-B21BA9EF45E7}"/>
              </a:ext>
            </a:extLst>
          </p:cNvPr>
          <p:cNvPicPr>
            <a:picLocks noChangeAspect="1"/>
          </p:cNvPicPr>
          <p:nvPr userDrawn="1"/>
        </p:nvPicPr>
        <p:blipFill>
          <a:blip r:embed="rId2"/>
          <a:stretch>
            <a:fillRect/>
          </a:stretch>
        </p:blipFill>
        <p:spPr>
          <a:xfrm>
            <a:off x="10183603" y="243856"/>
            <a:ext cx="1923082" cy="1842119"/>
          </a:xfrm>
          <a:prstGeom prst="rect">
            <a:avLst/>
          </a:prstGeom>
        </p:spPr>
      </p:pic>
    </p:spTree>
    <p:extLst>
      <p:ext uri="{BB962C8B-B14F-4D97-AF65-F5344CB8AC3E}">
        <p14:creationId xmlns:p14="http://schemas.microsoft.com/office/powerpoint/2010/main" val="400692450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82880" tIns="146304" rIns="182880" bIns="146304"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88" r:id="rId1"/>
    <p:sldLayoutId id="2147484265" r:id="rId2"/>
    <p:sldLayoutId id="2147484263" r:id="rId3"/>
    <p:sldLayoutId id="2147484264" r:id="rId4"/>
    <p:sldLayoutId id="2147484193" r:id="rId5"/>
    <p:sldLayoutId id="2147484092" r:id="rId6"/>
    <p:sldLayoutId id="2147484194" r:id="rId7"/>
    <p:sldLayoutId id="2147484195" r:id="rId8"/>
    <p:sldLayoutId id="2147484196" r:id="rId9"/>
    <p:sldLayoutId id="2147484198" r:id="rId10"/>
    <p:sldLayoutId id="2147484200" r:id="rId11"/>
    <p:sldLayoutId id="2147484199" r:id="rId12"/>
    <p:sldLayoutId id="2147484201" r:id="rId13"/>
    <p:sldLayoutId id="2147484140" r:id="rId14"/>
    <p:sldLayoutId id="2147484166" r:id="rId15"/>
    <p:sldLayoutId id="2147484093" r:id="rId16"/>
    <p:sldLayoutId id="2147484229" r:id="rId17"/>
    <p:sldLayoutId id="2147484262" r:id="rId18"/>
    <p:sldLayoutId id="2147484230" r:id="rId19"/>
    <p:sldLayoutId id="2147484259" r:id="rId20"/>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solidFill>
            <a:schemeClr val="tx2"/>
          </a:soli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solidFill>
            <a:schemeClr val="tx2"/>
          </a:soli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solidFill>
            <a:schemeClr val="tx2"/>
          </a:soli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solidFill>
            <a:schemeClr val="tx2"/>
          </a:soli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chemeClr val="tx2"/>
          </a:soli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solidFill>
            <a:schemeClr val="tx2"/>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2.xml"/><Relationship Id="rId4" Type="http://schemas.openxmlformats.org/officeDocument/2006/relationships/image" Target="../media/image18.png"/><Relationship Id="rId1" Type="http://schemas.microsoft.com/office/2007/relationships/media" Target="../media/media1.mp4"/><Relationship Id="rId2" Type="http://schemas.openxmlformats.org/officeDocument/2006/relationships/video" Target="../media/media1.mp4"/></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20.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973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Tekstualni</a:t>
            </a:r>
            <a:r>
              <a:rPr lang="en-US" dirty="0" smtClean="0"/>
              <a:t> </a:t>
            </a:r>
            <a:r>
              <a:rPr lang="en-US" dirty="0" err="1" smtClean="0"/>
              <a:t>dio</a:t>
            </a:r>
            <a:r>
              <a:rPr lang="en-US" dirty="0" smtClean="0"/>
              <a:t> </a:t>
            </a:r>
            <a:r>
              <a:rPr lang="en-US" dirty="0" err="1" smtClean="0"/>
              <a:t>projekta</a:t>
            </a:r>
            <a:endParaRPr lang="en-US" dirty="0"/>
          </a:p>
        </p:txBody>
      </p:sp>
      <p:sp>
        <p:nvSpPr>
          <p:cNvPr id="3" name="Text Placeholder 2"/>
          <p:cNvSpPr>
            <a:spLocks noGrp="1"/>
          </p:cNvSpPr>
          <p:nvPr>
            <p:ph type="body" sz="quarter" idx="13"/>
          </p:nvPr>
        </p:nvSpPr>
        <p:spPr/>
        <p:txBody>
          <a:bodyPr/>
          <a:lstStyle/>
          <a:p>
            <a:r>
              <a:rPr lang="en-US" dirty="0" err="1" smtClean="0"/>
              <a:t>Zahtjevi</a:t>
            </a:r>
            <a:r>
              <a:rPr lang="en-US" dirty="0" smtClean="0"/>
              <a:t> </a:t>
            </a:r>
            <a:r>
              <a:rPr lang="en-US" dirty="0" err="1" smtClean="0"/>
              <a:t>dokumentiraju</a:t>
            </a:r>
            <a:r>
              <a:rPr lang="en-US" dirty="0" smtClean="0"/>
              <a:t> </a:t>
            </a:r>
            <a:r>
              <a:rPr lang="en-US" dirty="0" err="1" smtClean="0"/>
              <a:t>što</a:t>
            </a:r>
            <a:r>
              <a:rPr lang="en-US" dirty="0" smtClean="0"/>
              <a:t> je </a:t>
            </a:r>
            <a:r>
              <a:rPr lang="en-US" dirty="0" err="1" smtClean="0"/>
              <a:t>traženo</a:t>
            </a:r>
            <a:endParaRPr lang="en-US" dirty="0" smtClean="0"/>
          </a:p>
          <a:p>
            <a:r>
              <a:rPr lang="en-US" dirty="0" err="1" smtClean="0"/>
              <a:t>Specka</a:t>
            </a:r>
            <a:r>
              <a:rPr lang="en-US" dirty="0" smtClean="0"/>
              <a:t> je </a:t>
            </a:r>
            <a:r>
              <a:rPr lang="en-US" dirty="0" err="1" smtClean="0"/>
              <a:t>primjer</a:t>
            </a:r>
            <a:r>
              <a:rPr lang="en-US" dirty="0" smtClean="0"/>
              <a:t> </a:t>
            </a:r>
            <a:r>
              <a:rPr lang="en-US" dirty="0" err="1" smtClean="0"/>
              <a:t>filtriranih</a:t>
            </a:r>
            <a:r>
              <a:rPr lang="en-US" dirty="0" smtClean="0"/>
              <a:t> </a:t>
            </a:r>
            <a:r>
              <a:rPr lang="en-US" dirty="0" err="1" smtClean="0"/>
              <a:t>želja</a:t>
            </a:r>
            <a:endParaRPr lang="en-US" dirty="0" smtClean="0"/>
          </a:p>
          <a:p>
            <a:r>
              <a:rPr lang="en-US" dirty="0" smtClean="0"/>
              <a:t>Wireframe, </a:t>
            </a:r>
            <a:r>
              <a:rPr lang="en-US" dirty="0" err="1" smtClean="0"/>
              <a:t>dizajn</a:t>
            </a:r>
            <a:r>
              <a:rPr lang="en-US" dirty="0" smtClean="0"/>
              <a:t>: </a:t>
            </a:r>
            <a:r>
              <a:rPr lang="en-US" dirty="0" err="1" smtClean="0"/>
              <a:t>prijedlozi</a:t>
            </a:r>
            <a:r>
              <a:rPr lang="en-US" dirty="0" smtClean="0"/>
              <a:t> </a:t>
            </a:r>
            <a:r>
              <a:rPr lang="en-US" dirty="0" err="1" smtClean="0"/>
              <a:t>izgleda</a:t>
            </a:r>
            <a:endParaRPr lang="en-US" dirty="0" smtClean="0"/>
          </a:p>
          <a:p>
            <a:endParaRPr lang="en-US" dirty="0"/>
          </a:p>
          <a:p>
            <a:r>
              <a:rPr lang="en-US" dirty="0" err="1" smtClean="0"/>
              <a:t>Gdje</a:t>
            </a:r>
            <a:r>
              <a:rPr lang="en-US" dirty="0" smtClean="0"/>
              <a:t> developer/</a:t>
            </a:r>
            <a:r>
              <a:rPr lang="en-US" dirty="0" err="1" smtClean="0"/>
              <a:t>dizajner</a:t>
            </a:r>
            <a:r>
              <a:rPr lang="en-US" dirty="0" smtClean="0"/>
              <a:t>/tester </a:t>
            </a:r>
            <a:r>
              <a:rPr lang="en-US" dirty="0" err="1" smtClean="0"/>
              <a:t>trebaju</a:t>
            </a:r>
            <a:r>
              <a:rPr lang="en-US" dirty="0" smtClean="0"/>
              <a:t> </a:t>
            </a:r>
            <a:r>
              <a:rPr lang="en-US" dirty="0" err="1" smtClean="0"/>
              <a:t>tražiti</a:t>
            </a:r>
            <a:r>
              <a:rPr lang="en-US" dirty="0" smtClean="0"/>
              <a:t> </a:t>
            </a:r>
            <a:r>
              <a:rPr lang="en-US" dirty="0" err="1" smtClean="0"/>
              <a:t>izvor</a:t>
            </a:r>
            <a:r>
              <a:rPr lang="en-US" dirty="0" smtClean="0"/>
              <a:t> </a:t>
            </a:r>
            <a:r>
              <a:rPr lang="en-US" dirty="0" err="1" smtClean="0"/>
              <a:t>istine</a:t>
            </a:r>
            <a:endParaRPr lang="en-US" dirty="0" smtClean="0"/>
          </a:p>
          <a:p>
            <a:r>
              <a:rPr lang="en-US" dirty="0" err="1" smtClean="0"/>
              <a:t>Možemo</a:t>
            </a:r>
            <a:r>
              <a:rPr lang="en-US" dirty="0" smtClean="0"/>
              <a:t> li to </a:t>
            </a:r>
            <a:r>
              <a:rPr lang="en-US" dirty="0" err="1" smtClean="0"/>
              <a:t>na</a:t>
            </a:r>
            <a:r>
              <a:rPr lang="en-US" dirty="0" smtClean="0"/>
              <a:t> </a:t>
            </a:r>
            <a:r>
              <a:rPr lang="en-US" dirty="0" err="1" smtClean="0"/>
              <a:t>jednostavan</a:t>
            </a:r>
            <a:r>
              <a:rPr lang="en-US" dirty="0" smtClean="0"/>
              <a:t> </a:t>
            </a:r>
            <a:r>
              <a:rPr lang="en-US" dirty="0" err="1" smtClean="0"/>
              <a:t>način</a:t>
            </a:r>
            <a:r>
              <a:rPr lang="en-US" dirty="0" smtClean="0"/>
              <a:t> </a:t>
            </a:r>
            <a:r>
              <a:rPr lang="en-US" dirty="0" err="1" smtClean="0"/>
              <a:t>dokumentirati</a:t>
            </a:r>
            <a:r>
              <a:rPr lang="en-US" dirty="0"/>
              <a:t>?</a:t>
            </a:r>
          </a:p>
        </p:txBody>
      </p:sp>
    </p:spTree>
    <p:extLst>
      <p:ext uri="{BB962C8B-B14F-4D97-AF65-F5344CB8AC3E}">
        <p14:creationId xmlns:p14="http://schemas.microsoft.com/office/powerpoint/2010/main" val="897017453"/>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Pisanje</a:t>
            </a:r>
            <a:r>
              <a:rPr lang="en-US" dirty="0" smtClean="0"/>
              <a:t> je </a:t>
            </a:r>
            <a:r>
              <a:rPr lang="en-US" dirty="0" err="1" smtClean="0"/>
              <a:t>teško</a:t>
            </a:r>
            <a:endParaRPr lang="en-US" dirty="0"/>
          </a:p>
        </p:txBody>
      </p:sp>
      <p:sp>
        <p:nvSpPr>
          <p:cNvPr id="3" name="Text Placeholder 2"/>
          <p:cNvSpPr>
            <a:spLocks noGrp="1"/>
          </p:cNvSpPr>
          <p:nvPr>
            <p:ph type="body" sz="quarter" idx="13"/>
          </p:nvPr>
        </p:nvSpPr>
        <p:spPr/>
        <p:txBody>
          <a:bodyPr/>
          <a:lstStyle/>
          <a:p>
            <a:r>
              <a:rPr lang="en-US" dirty="0" err="1" smtClean="0"/>
              <a:t>Koliko</a:t>
            </a:r>
            <a:r>
              <a:rPr lang="en-US" dirty="0" smtClean="0"/>
              <a:t> </a:t>
            </a:r>
            <a:r>
              <a:rPr lang="en-US" dirty="0" err="1" smtClean="0"/>
              <a:t>detaljno</a:t>
            </a:r>
            <a:r>
              <a:rPr lang="en-US" dirty="0" smtClean="0"/>
              <a:t> </a:t>
            </a:r>
            <a:r>
              <a:rPr lang="en-US" dirty="0" err="1" smtClean="0"/>
              <a:t>raspisivati</a:t>
            </a:r>
            <a:r>
              <a:rPr lang="en-US" dirty="0" smtClean="0"/>
              <a:t> task?</a:t>
            </a:r>
          </a:p>
          <a:p>
            <a:endParaRPr lang="en-US" dirty="0"/>
          </a:p>
          <a:p>
            <a:r>
              <a:rPr lang="en-US" dirty="0" err="1" smtClean="0"/>
              <a:t>Koliko</a:t>
            </a:r>
            <a:r>
              <a:rPr lang="en-US" dirty="0" smtClean="0"/>
              <a:t> puta </a:t>
            </a:r>
            <a:r>
              <a:rPr lang="en-US" dirty="0" err="1" smtClean="0"/>
              <a:t>mislite</a:t>
            </a:r>
            <a:r>
              <a:rPr lang="en-US" dirty="0" smtClean="0"/>
              <a:t> </a:t>
            </a:r>
            <a:r>
              <a:rPr lang="en-US" dirty="0" err="1" smtClean="0"/>
              <a:t>ponoviti</a:t>
            </a:r>
            <a:r>
              <a:rPr lang="en-US" dirty="0" smtClean="0"/>
              <a:t> </a:t>
            </a:r>
            <a:r>
              <a:rPr lang="en-US" dirty="0" err="1" smtClean="0"/>
              <a:t>na</a:t>
            </a:r>
            <a:r>
              <a:rPr lang="en-US" dirty="0" smtClean="0"/>
              <a:t> </a:t>
            </a:r>
            <a:r>
              <a:rPr lang="en-US" dirty="0" err="1" smtClean="0"/>
              <a:t>glas</a:t>
            </a:r>
            <a:r>
              <a:rPr lang="en-US" dirty="0" smtClean="0"/>
              <a:t> </a:t>
            </a:r>
            <a:r>
              <a:rPr lang="en-US" dirty="0" err="1" smtClean="0"/>
              <a:t>što</a:t>
            </a:r>
            <a:r>
              <a:rPr lang="en-US" dirty="0" smtClean="0"/>
              <a:t> </a:t>
            </a:r>
            <a:r>
              <a:rPr lang="en-US" dirty="0" err="1" smtClean="0"/>
              <a:t>sve</a:t>
            </a:r>
            <a:r>
              <a:rPr lang="en-US" dirty="0" smtClean="0"/>
              <a:t> </a:t>
            </a:r>
            <a:r>
              <a:rPr lang="en-US" dirty="0" err="1" smtClean="0"/>
              <a:t>treba</a:t>
            </a:r>
            <a:r>
              <a:rPr lang="en-US" dirty="0" smtClean="0"/>
              <a:t> da se task </a:t>
            </a:r>
            <a:r>
              <a:rPr lang="en-US" dirty="0" err="1" smtClean="0"/>
              <a:t>završi</a:t>
            </a:r>
            <a:r>
              <a:rPr lang="en-US" dirty="0" smtClean="0"/>
              <a:t>?</a:t>
            </a:r>
          </a:p>
          <a:p>
            <a:r>
              <a:rPr lang="en-US" dirty="0" err="1" smtClean="0"/>
              <a:t>Koliko</a:t>
            </a:r>
            <a:r>
              <a:rPr lang="en-US" dirty="0" smtClean="0"/>
              <a:t> </a:t>
            </a:r>
            <a:r>
              <a:rPr lang="en-US" dirty="0" err="1" smtClean="0"/>
              <a:t>različitih</a:t>
            </a:r>
            <a:r>
              <a:rPr lang="en-US" dirty="0" smtClean="0"/>
              <a:t> </a:t>
            </a:r>
            <a:r>
              <a:rPr lang="en-US" dirty="0" err="1" smtClean="0"/>
              <a:t>osoba</a:t>
            </a:r>
            <a:r>
              <a:rPr lang="en-US" dirty="0" smtClean="0"/>
              <a:t> to </a:t>
            </a:r>
            <a:r>
              <a:rPr lang="en-US" dirty="0" err="1" smtClean="0"/>
              <a:t>treba</a:t>
            </a:r>
            <a:r>
              <a:rPr lang="en-US" dirty="0" smtClean="0"/>
              <a:t> </a:t>
            </a:r>
            <a:r>
              <a:rPr lang="en-US" dirty="0" err="1" smtClean="0"/>
              <a:t>čuti</a:t>
            </a:r>
            <a:r>
              <a:rPr lang="en-US" dirty="0" smtClean="0"/>
              <a:t>?</a:t>
            </a:r>
            <a:endParaRPr lang="en-US" dirty="0"/>
          </a:p>
        </p:txBody>
      </p:sp>
    </p:spTree>
    <p:extLst>
      <p:ext uri="{BB962C8B-B14F-4D97-AF65-F5344CB8AC3E}">
        <p14:creationId xmlns:p14="http://schemas.microsoft.com/office/powerpoint/2010/main" val="1293031982"/>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Repetitivni</a:t>
            </a:r>
            <a:r>
              <a:rPr lang="en-US" dirty="0" smtClean="0"/>
              <a:t> </a:t>
            </a:r>
            <a:r>
              <a:rPr lang="en-US" dirty="0" err="1" smtClean="0"/>
              <a:t>kod</a:t>
            </a:r>
            <a:endParaRPr lang="en-US" dirty="0"/>
          </a:p>
        </p:txBody>
      </p:sp>
      <p:sp>
        <p:nvSpPr>
          <p:cNvPr id="3" name="Text Placeholder 2"/>
          <p:cNvSpPr>
            <a:spLocks noGrp="1"/>
          </p:cNvSpPr>
          <p:nvPr>
            <p:ph type="body" sz="quarter" idx="13"/>
          </p:nvPr>
        </p:nvSpPr>
        <p:spPr/>
        <p:txBody>
          <a:bodyPr/>
          <a:lstStyle/>
          <a:p>
            <a:r>
              <a:rPr lang="en-US" dirty="0" err="1" smtClean="0"/>
              <a:t>Ideja</a:t>
            </a:r>
            <a:r>
              <a:rPr lang="en-US" dirty="0" smtClean="0"/>
              <a:t>! </a:t>
            </a:r>
            <a:r>
              <a:rPr lang="en-US" dirty="0" err="1" smtClean="0"/>
              <a:t>Dokumentirati</a:t>
            </a:r>
            <a:r>
              <a:rPr lang="en-US" dirty="0" smtClean="0"/>
              <a:t> </a:t>
            </a:r>
            <a:r>
              <a:rPr lang="en-US" dirty="0" err="1" smtClean="0"/>
              <a:t>repetitivni</a:t>
            </a:r>
            <a:r>
              <a:rPr lang="en-US" dirty="0" smtClean="0"/>
              <a:t> </a:t>
            </a:r>
            <a:r>
              <a:rPr lang="en-US" dirty="0" err="1" smtClean="0"/>
              <a:t>kod</a:t>
            </a:r>
            <a:endParaRPr lang="en-US" dirty="0" smtClean="0"/>
          </a:p>
          <a:p>
            <a:r>
              <a:rPr lang="en-US" dirty="0" err="1" smtClean="0"/>
              <a:t>Ionako</a:t>
            </a:r>
            <a:r>
              <a:rPr lang="en-US" dirty="0" smtClean="0"/>
              <a:t> </a:t>
            </a:r>
            <a:r>
              <a:rPr lang="en-US" dirty="0" err="1" smtClean="0"/>
              <a:t>developeri</a:t>
            </a:r>
            <a:r>
              <a:rPr lang="en-US" dirty="0" smtClean="0"/>
              <a:t> </a:t>
            </a:r>
            <a:r>
              <a:rPr lang="en-US" dirty="0" err="1" smtClean="0"/>
              <a:t>rade</a:t>
            </a:r>
            <a:r>
              <a:rPr lang="en-US" dirty="0" smtClean="0"/>
              <a:t> c/p </a:t>
            </a:r>
            <a:r>
              <a:rPr lang="en-US" dirty="0" err="1" smtClean="0"/>
              <a:t>dobrog</a:t>
            </a:r>
            <a:r>
              <a:rPr lang="en-US" dirty="0" smtClean="0"/>
              <a:t> </a:t>
            </a:r>
            <a:r>
              <a:rPr lang="en-US" dirty="0" err="1" smtClean="0"/>
              <a:t>koda</a:t>
            </a:r>
            <a:endParaRPr lang="en-US" dirty="0" smtClean="0"/>
          </a:p>
          <a:p>
            <a:endParaRPr lang="en-US" dirty="0"/>
          </a:p>
          <a:p>
            <a:r>
              <a:rPr lang="en-US" dirty="0" err="1" smtClean="0"/>
              <a:t>Jednostavno</a:t>
            </a:r>
            <a:r>
              <a:rPr lang="en-US" dirty="0" smtClean="0"/>
              <a:t>: docs folder u source </a:t>
            </a:r>
            <a:r>
              <a:rPr lang="en-US" dirty="0" err="1" smtClean="0"/>
              <a:t>kontroli</a:t>
            </a:r>
            <a:r>
              <a:rPr lang="en-US" dirty="0" smtClean="0"/>
              <a:t> s .md </a:t>
            </a:r>
            <a:r>
              <a:rPr lang="en-US" dirty="0" err="1" smtClean="0"/>
              <a:t>fileovima</a:t>
            </a:r>
            <a:r>
              <a:rPr lang="en-US" dirty="0" smtClean="0"/>
              <a:t> </a:t>
            </a:r>
            <a:r>
              <a:rPr lang="en-US" dirty="0" err="1" smtClean="0"/>
              <a:t>koji</a:t>
            </a:r>
            <a:r>
              <a:rPr lang="en-US" dirty="0" smtClean="0"/>
              <a:t> </a:t>
            </a:r>
            <a:r>
              <a:rPr lang="en-US" dirty="0" err="1" smtClean="0"/>
              <a:t>opisuju</a:t>
            </a:r>
            <a:r>
              <a:rPr lang="en-US" dirty="0" smtClean="0"/>
              <a:t> </a:t>
            </a:r>
            <a:r>
              <a:rPr lang="en-US" dirty="0" err="1" smtClean="0"/>
              <a:t>česte</a:t>
            </a:r>
            <a:r>
              <a:rPr lang="en-US" dirty="0" smtClean="0"/>
              <a:t> </a:t>
            </a:r>
            <a:r>
              <a:rPr lang="en-US" dirty="0" err="1" smtClean="0"/>
              <a:t>scenarije</a:t>
            </a:r>
            <a:endParaRPr lang="en-US" dirty="0" smtClean="0"/>
          </a:p>
          <a:p>
            <a:r>
              <a:rPr lang="en-US" dirty="0" err="1" smtClean="0"/>
              <a:t>Alternativa</a:t>
            </a:r>
            <a:r>
              <a:rPr lang="en-US" dirty="0" smtClean="0"/>
              <a:t> </a:t>
            </a:r>
            <a:r>
              <a:rPr lang="en-US" dirty="0" err="1" smtClean="0"/>
              <a:t>snippeti</a:t>
            </a:r>
            <a:r>
              <a:rPr lang="en-US" dirty="0" smtClean="0"/>
              <a:t>, </a:t>
            </a:r>
            <a:r>
              <a:rPr lang="en-US" dirty="0" err="1" smtClean="0"/>
              <a:t>templatei</a:t>
            </a:r>
            <a:r>
              <a:rPr lang="en-US" dirty="0" smtClean="0"/>
              <a:t> </a:t>
            </a:r>
            <a:r>
              <a:rPr lang="en-US" dirty="0" err="1" smtClean="0"/>
              <a:t>ili</a:t>
            </a:r>
            <a:r>
              <a:rPr lang="en-US" dirty="0" smtClean="0"/>
              <a:t> code generation</a:t>
            </a:r>
            <a:endParaRPr lang="en-US" dirty="0"/>
          </a:p>
        </p:txBody>
      </p:sp>
      <p:pic>
        <p:nvPicPr>
          <p:cNvPr id="4" name="Picture 3"/>
          <p:cNvPicPr>
            <a:picLocks noChangeAspect="1"/>
          </p:cNvPicPr>
          <p:nvPr/>
        </p:nvPicPr>
        <p:blipFill>
          <a:blip r:embed="rId2"/>
          <a:stretch>
            <a:fillRect/>
          </a:stretch>
        </p:blipFill>
        <p:spPr>
          <a:xfrm>
            <a:off x="6550586" y="0"/>
            <a:ext cx="5885889" cy="2253192"/>
          </a:xfrm>
          <a:prstGeom prst="rect">
            <a:avLst/>
          </a:prstGeom>
        </p:spPr>
      </p:pic>
    </p:spTree>
    <p:extLst>
      <p:ext uri="{BB962C8B-B14F-4D97-AF65-F5344CB8AC3E}">
        <p14:creationId xmlns:p14="http://schemas.microsoft.com/office/powerpoint/2010/main" val="13041123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Dnevnik</a:t>
            </a:r>
            <a:r>
              <a:rPr lang="en-US" dirty="0" smtClean="0"/>
              <a:t> </a:t>
            </a:r>
            <a:r>
              <a:rPr lang="en-US" dirty="0" err="1" smtClean="0"/>
              <a:t>koda</a:t>
            </a:r>
            <a:endParaRPr lang="en-US" dirty="0"/>
          </a:p>
        </p:txBody>
      </p:sp>
      <p:sp>
        <p:nvSpPr>
          <p:cNvPr id="3" name="Text Placeholder 2"/>
          <p:cNvSpPr>
            <a:spLocks noGrp="1"/>
          </p:cNvSpPr>
          <p:nvPr>
            <p:ph type="body" sz="quarter" idx="13"/>
          </p:nvPr>
        </p:nvSpPr>
        <p:spPr/>
        <p:txBody>
          <a:bodyPr/>
          <a:lstStyle/>
          <a:p>
            <a:r>
              <a:rPr lang="en-US" dirty="0" err="1" smtClean="0"/>
              <a:t>jrnl.sh</a:t>
            </a:r>
            <a:endParaRPr lang="en-US" dirty="0" smtClean="0"/>
          </a:p>
          <a:p>
            <a:endParaRPr lang="en-US" dirty="0"/>
          </a:p>
          <a:p>
            <a:r>
              <a:rPr lang="en-US" dirty="0" err="1" smtClean="0"/>
              <a:t>Zapisivanje</a:t>
            </a:r>
            <a:r>
              <a:rPr lang="en-US" dirty="0" smtClean="0"/>
              <a:t> </a:t>
            </a:r>
            <a:r>
              <a:rPr lang="en-US" dirty="0" err="1" smtClean="0"/>
              <a:t>misli</a:t>
            </a:r>
            <a:r>
              <a:rPr lang="en-US" dirty="0" smtClean="0"/>
              <a:t>, </a:t>
            </a:r>
            <a:r>
              <a:rPr lang="en-US" dirty="0" err="1" smtClean="0"/>
              <a:t>zna</a:t>
            </a:r>
            <a:r>
              <a:rPr lang="en-US" dirty="0" smtClean="0"/>
              <a:t> se </a:t>
            </a:r>
            <a:r>
              <a:rPr lang="en-US" dirty="0" err="1" smtClean="0"/>
              <a:t>gdje</a:t>
            </a:r>
            <a:r>
              <a:rPr lang="en-US" dirty="0" smtClean="0"/>
              <a:t> </a:t>
            </a:r>
            <a:r>
              <a:rPr lang="en-US" dirty="0" err="1" smtClean="0"/>
              <a:t>nastaviti</a:t>
            </a:r>
            <a:r>
              <a:rPr lang="en-US" dirty="0" smtClean="0"/>
              <a:t> </a:t>
            </a:r>
            <a:r>
              <a:rPr lang="en-US" dirty="0" err="1" smtClean="0"/>
              <a:t>jednom</a:t>
            </a:r>
            <a:r>
              <a:rPr lang="en-US" dirty="0" smtClean="0"/>
              <a:t> </a:t>
            </a:r>
            <a:r>
              <a:rPr lang="en-US" dirty="0" err="1" smtClean="0"/>
              <a:t>kad</a:t>
            </a:r>
            <a:r>
              <a:rPr lang="en-US" dirty="0" smtClean="0"/>
              <a:t> </a:t>
            </a:r>
            <a:r>
              <a:rPr lang="en-US" dirty="0" err="1" smtClean="0"/>
              <a:t>stanete</a:t>
            </a:r>
            <a:endParaRPr lang="en-US" dirty="0" smtClean="0"/>
          </a:p>
          <a:p>
            <a:r>
              <a:rPr lang="en-US" dirty="0" err="1" smtClean="0"/>
              <a:t>Analiza</a:t>
            </a:r>
            <a:r>
              <a:rPr lang="en-US" dirty="0" smtClean="0"/>
              <a:t> </a:t>
            </a:r>
            <a:r>
              <a:rPr lang="en-US" dirty="0" err="1" smtClean="0"/>
              <a:t>procesa</a:t>
            </a:r>
            <a:r>
              <a:rPr lang="en-US" dirty="0" smtClean="0"/>
              <a:t> u </a:t>
            </a:r>
            <a:r>
              <a:rPr lang="en-US" dirty="0" err="1" smtClean="0"/>
              <a:t>razvoju</a:t>
            </a:r>
            <a:r>
              <a:rPr lang="en-US" dirty="0" smtClean="0"/>
              <a:t> </a:t>
            </a:r>
            <a:r>
              <a:rPr lang="en-US" dirty="0" err="1" smtClean="0"/>
              <a:t>ili</a:t>
            </a:r>
            <a:r>
              <a:rPr lang="en-US" dirty="0" smtClean="0"/>
              <a:t> </a:t>
            </a:r>
            <a:r>
              <a:rPr lang="en-US" dirty="0" err="1" smtClean="0"/>
              <a:t>debuggiranju</a:t>
            </a:r>
            <a:endParaRPr lang="en-US" dirty="0" smtClean="0"/>
          </a:p>
          <a:p>
            <a:endParaRPr lang="en-US" dirty="0"/>
          </a:p>
          <a:p>
            <a:r>
              <a:rPr lang="en-US" dirty="0" err="1" smtClean="0"/>
              <a:t>Može</a:t>
            </a:r>
            <a:r>
              <a:rPr lang="en-US" dirty="0" smtClean="0"/>
              <a:t> </a:t>
            </a:r>
            <a:r>
              <a:rPr lang="en-US" dirty="0" err="1" smtClean="0"/>
              <a:t>papir</a:t>
            </a:r>
            <a:r>
              <a:rPr lang="en-US" dirty="0" smtClean="0"/>
              <a:t> </a:t>
            </a:r>
            <a:r>
              <a:rPr lang="en-US" dirty="0" err="1" smtClean="0"/>
              <a:t>i</a:t>
            </a:r>
            <a:r>
              <a:rPr lang="en-US" dirty="0" smtClean="0"/>
              <a:t> </a:t>
            </a:r>
            <a:r>
              <a:rPr lang="en-US" dirty="0" err="1" smtClean="0"/>
              <a:t>olovka</a:t>
            </a:r>
            <a:endParaRPr lang="en-US" dirty="0"/>
          </a:p>
        </p:txBody>
      </p:sp>
      <p:pic>
        <p:nvPicPr>
          <p:cNvPr id="4" name="Picture 3"/>
          <p:cNvPicPr>
            <a:picLocks noChangeAspect="1"/>
          </p:cNvPicPr>
          <p:nvPr/>
        </p:nvPicPr>
        <p:blipFill>
          <a:blip r:embed="rId2"/>
          <a:stretch>
            <a:fillRect/>
          </a:stretch>
        </p:blipFill>
        <p:spPr>
          <a:xfrm>
            <a:off x="-1" y="3070578"/>
            <a:ext cx="11252321" cy="3901352"/>
          </a:xfrm>
          <a:prstGeom prst="rect">
            <a:avLst/>
          </a:prstGeom>
        </p:spPr>
      </p:pic>
    </p:spTree>
    <p:extLst>
      <p:ext uri="{BB962C8B-B14F-4D97-AF65-F5344CB8AC3E}">
        <p14:creationId xmlns:p14="http://schemas.microsoft.com/office/powerpoint/2010/main" val="8980374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Dependencies</a:t>
            </a:r>
            <a:endParaRPr lang="en-US" dirty="0"/>
          </a:p>
        </p:txBody>
      </p:sp>
      <p:pic>
        <p:nvPicPr>
          <p:cNvPr id="3" name="ShGMqzzTxi_NQxc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681694" y="0"/>
            <a:ext cx="3933825" cy="6994525"/>
          </a:xfrm>
          <a:prstGeom prst="rect">
            <a:avLst/>
          </a:prstGeom>
        </p:spPr>
      </p:pic>
    </p:spTree>
    <p:extLst>
      <p:ext uri="{BB962C8B-B14F-4D97-AF65-F5344CB8AC3E}">
        <p14:creationId xmlns:p14="http://schemas.microsoft.com/office/powerpoint/2010/main" val="658764217"/>
      </p:ext>
    </p:extLst>
  </p:cSld>
  <p:clrMapOvr>
    <a:masterClrMapping/>
  </p:clrMapOvr>
  <p:transition>
    <p:fade/>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Dependencies</a:t>
            </a:r>
            <a:endParaRPr lang="en-US" dirty="0"/>
          </a:p>
        </p:txBody>
      </p:sp>
      <p:sp>
        <p:nvSpPr>
          <p:cNvPr id="3" name="Text Placeholder 2"/>
          <p:cNvSpPr>
            <a:spLocks noGrp="1"/>
          </p:cNvSpPr>
          <p:nvPr>
            <p:ph type="body" sz="quarter" idx="13"/>
          </p:nvPr>
        </p:nvSpPr>
        <p:spPr/>
        <p:txBody>
          <a:bodyPr/>
          <a:lstStyle/>
          <a:p>
            <a:r>
              <a:rPr lang="en-US" dirty="0" smtClean="0"/>
              <a:t>Na </a:t>
            </a:r>
            <a:r>
              <a:rPr lang="en-US" dirty="0" err="1" smtClean="0"/>
              <a:t>njih</a:t>
            </a:r>
            <a:r>
              <a:rPr lang="en-US" dirty="0" smtClean="0"/>
              <a:t> se </a:t>
            </a:r>
            <a:r>
              <a:rPr lang="en-US" dirty="0" err="1" smtClean="0"/>
              <a:t>oslanjamo</a:t>
            </a:r>
            <a:endParaRPr lang="en-US" dirty="0" smtClean="0"/>
          </a:p>
          <a:p>
            <a:r>
              <a:rPr lang="en-US" dirty="0" err="1" smtClean="0"/>
              <a:t>Daju</a:t>
            </a:r>
            <a:r>
              <a:rPr lang="en-US" dirty="0" smtClean="0"/>
              <a:t> </a:t>
            </a:r>
            <a:r>
              <a:rPr lang="en-US" dirty="0" err="1" smtClean="0"/>
              <a:t>nam</a:t>
            </a:r>
            <a:r>
              <a:rPr lang="en-US" dirty="0" smtClean="0"/>
              <a:t> </a:t>
            </a:r>
            <a:r>
              <a:rPr lang="en-US" i="1" dirty="0" smtClean="0"/>
              <a:t>feature</a:t>
            </a:r>
            <a:r>
              <a:rPr lang="en-US" dirty="0" smtClean="0"/>
              <a:t>, </a:t>
            </a:r>
            <a:r>
              <a:rPr lang="en-US" dirty="0" err="1" smtClean="0"/>
              <a:t>sigurnost</a:t>
            </a:r>
            <a:r>
              <a:rPr lang="en-US" dirty="0" smtClean="0"/>
              <a:t>, </a:t>
            </a:r>
            <a:r>
              <a:rPr lang="en-US" dirty="0" err="1" smtClean="0"/>
              <a:t>širinu</a:t>
            </a:r>
            <a:r>
              <a:rPr lang="en-US" dirty="0" smtClean="0"/>
              <a:t>, </a:t>
            </a:r>
            <a:r>
              <a:rPr lang="en-US" dirty="0" err="1" smtClean="0"/>
              <a:t>etc</a:t>
            </a:r>
            <a:endParaRPr lang="en-US" dirty="0" smtClean="0"/>
          </a:p>
          <a:p>
            <a:r>
              <a:rPr lang="en-US" dirty="0" smtClean="0"/>
              <a:t>Ali </a:t>
            </a:r>
            <a:r>
              <a:rPr lang="en-US" dirty="0" err="1" smtClean="0"/>
              <a:t>jednom</a:t>
            </a:r>
            <a:r>
              <a:rPr lang="en-US" dirty="0" smtClean="0"/>
              <a:t> </a:t>
            </a:r>
            <a:r>
              <a:rPr lang="en-US" dirty="0" err="1" smtClean="0"/>
              <a:t>dodani</a:t>
            </a:r>
            <a:r>
              <a:rPr lang="en-US" dirty="0" smtClean="0"/>
              <a:t> </a:t>
            </a:r>
            <a:r>
              <a:rPr lang="en-US" dirty="0" err="1" smtClean="0"/>
              <a:t>dependecy</a:t>
            </a:r>
            <a:r>
              <a:rPr lang="en-US" dirty="0" smtClean="0"/>
              <a:t> je </a:t>
            </a:r>
            <a:r>
              <a:rPr lang="en-US" dirty="0" err="1" smtClean="0"/>
              <a:t>trajna</a:t>
            </a:r>
            <a:r>
              <a:rPr lang="en-US" dirty="0" smtClean="0"/>
              <a:t> </a:t>
            </a:r>
            <a:r>
              <a:rPr lang="en-US" dirty="0" err="1" smtClean="0"/>
              <a:t>ovisnost</a:t>
            </a:r>
            <a:endParaRPr lang="en-US" dirty="0" smtClean="0"/>
          </a:p>
          <a:p>
            <a:endParaRPr lang="en-US" dirty="0"/>
          </a:p>
          <a:p>
            <a:r>
              <a:rPr lang="en-US" i="1" dirty="0" smtClean="0"/>
              <a:t>Dependency update Tuesday</a:t>
            </a:r>
          </a:p>
          <a:p>
            <a:pPr lvl="1"/>
            <a:r>
              <a:rPr lang="en-US" dirty="0" err="1" smtClean="0"/>
              <a:t>Svaki</a:t>
            </a:r>
            <a:r>
              <a:rPr lang="en-US" dirty="0" smtClean="0"/>
              <a:t> </a:t>
            </a:r>
            <a:r>
              <a:rPr lang="en-US" dirty="0" err="1" smtClean="0"/>
              <a:t>utorak</a:t>
            </a:r>
            <a:r>
              <a:rPr lang="en-US" dirty="0" smtClean="0"/>
              <a:t> </a:t>
            </a:r>
            <a:r>
              <a:rPr lang="en-US" dirty="0" err="1" smtClean="0"/>
              <a:t>pokušate</a:t>
            </a:r>
            <a:r>
              <a:rPr lang="en-US" dirty="0" smtClean="0"/>
              <a:t> </a:t>
            </a:r>
            <a:r>
              <a:rPr lang="en-US" dirty="0" err="1" smtClean="0"/>
              <a:t>pomaknuti</a:t>
            </a:r>
            <a:r>
              <a:rPr lang="en-US" dirty="0" smtClean="0"/>
              <a:t> </a:t>
            </a:r>
            <a:r>
              <a:rPr lang="en-US" dirty="0" err="1" smtClean="0"/>
              <a:t>projekt</a:t>
            </a:r>
            <a:r>
              <a:rPr lang="en-US" dirty="0" smtClean="0"/>
              <a:t> </a:t>
            </a:r>
            <a:r>
              <a:rPr lang="en-US" dirty="0" err="1" smtClean="0"/>
              <a:t>unaprijed</a:t>
            </a:r>
            <a:endParaRPr lang="en-US" dirty="0"/>
          </a:p>
        </p:txBody>
      </p:sp>
    </p:spTree>
    <p:extLst>
      <p:ext uri="{BB962C8B-B14F-4D97-AF65-F5344CB8AC3E}">
        <p14:creationId xmlns:p14="http://schemas.microsoft.com/office/powerpoint/2010/main" val="561444526"/>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Pisanje</a:t>
            </a:r>
            <a:r>
              <a:rPr lang="en-US" dirty="0" smtClean="0"/>
              <a:t> </a:t>
            </a:r>
            <a:r>
              <a:rPr lang="en-US" dirty="0" err="1" smtClean="0"/>
              <a:t>koda</a:t>
            </a:r>
            <a:r>
              <a:rPr lang="mr-IN" dirty="0" smtClean="0"/>
              <a:t>…</a:t>
            </a:r>
            <a:r>
              <a:rPr lang="hr-HR" dirty="0" smtClean="0"/>
              <a:t>traje</a:t>
            </a:r>
            <a:endParaRPr lang="en-US" dirty="0"/>
          </a:p>
        </p:txBody>
      </p:sp>
      <p:sp>
        <p:nvSpPr>
          <p:cNvPr id="3" name="Text Placeholder 2"/>
          <p:cNvSpPr>
            <a:spLocks noGrp="1"/>
          </p:cNvSpPr>
          <p:nvPr>
            <p:ph type="body" sz="quarter" idx="13"/>
          </p:nvPr>
        </p:nvSpPr>
        <p:spPr/>
        <p:txBody>
          <a:bodyPr/>
          <a:lstStyle/>
          <a:p>
            <a:r>
              <a:rPr lang="en-US" dirty="0" err="1" smtClean="0"/>
              <a:t>Tko</a:t>
            </a:r>
            <a:r>
              <a:rPr lang="en-US" dirty="0" smtClean="0"/>
              <a:t> </a:t>
            </a:r>
            <a:r>
              <a:rPr lang="en-US" dirty="0" err="1" smtClean="0"/>
              <a:t>piše</a:t>
            </a:r>
            <a:r>
              <a:rPr lang="en-US" dirty="0" smtClean="0"/>
              <a:t> </a:t>
            </a:r>
            <a:r>
              <a:rPr lang="en-US" dirty="0" err="1" smtClean="0"/>
              <a:t>procjene</a:t>
            </a:r>
            <a:r>
              <a:rPr lang="en-US" dirty="0" smtClean="0"/>
              <a:t>?</a:t>
            </a:r>
          </a:p>
          <a:p>
            <a:pPr lvl="1"/>
            <a:r>
              <a:rPr lang="en-US" i="1" dirty="0" smtClean="0"/>
              <a:t>Planning poker</a:t>
            </a:r>
            <a:r>
              <a:rPr lang="en-US" dirty="0" smtClean="0"/>
              <a:t>, </a:t>
            </a:r>
            <a:r>
              <a:rPr lang="en-US" dirty="0" err="1" smtClean="0"/>
              <a:t>šef</a:t>
            </a:r>
            <a:r>
              <a:rPr lang="en-US" dirty="0" smtClean="0"/>
              <a:t> </a:t>
            </a:r>
            <a:r>
              <a:rPr lang="en-US" dirty="0" err="1" smtClean="0"/>
              <a:t>procjenjuje</a:t>
            </a:r>
            <a:r>
              <a:rPr lang="en-US" dirty="0" smtClean="0"/>
              <a:t> </a:t>
            </a:r>
            <a:r>
              <a:rPr lang="en-US" dirty="0" err="1" smtClean="0"/>
              <a:t>ili</a:t>
            </a:r>
            <a:r>
              <a:rPr lang="en-US" dirty="0" smtClean="0"/>
              <a:t> </a:t>
            </a:r>
            <a:r>
              <a:rPr lang="en-US" dirty="0" err="1" smtClean="0"/>
              <a:t>ljudi</a:t>
            </a:r>
            <a:r>
              <a:rPr lang="en-US" dirty="0" smtClean="0"/>
              <a:t> </a:t>
            </a:r>
            <a:r>
              <a:rPr lang="en-US" dirty="0" err="1" smtClean="0"/>
              <a:t>sami</a:t>
            </a:r>
            <a:r>
              <a:rPr lang="en-US" dirty="0" smtClean="0"/>
              <a:t> </a:t>
            </a:r>
            <a:r>
              <a:rPr lang="en-US" dirty="0" err="1" smtClean="0"/>
              <a:t>procjenjuju</a:t>
            </a:r>
            <a:r>
              <a:rPr lang="en-US" dirty="0" smtClean="0"/>
              <a:t>?</a:t>
            </a:r>
          </a:p>
          <a:p>
            <a:r>
              <a:rPr lang="en-US" dirty="0" err="1" smtClean="0"/>
              <a:t>Odgovorna</a:t>
            </a:r>
            <a:r>
              <a:rPr lang="en-US" dirty="0" smtClean="0"/>
              <a:t> </a:t>
            </a:r>
            <a:r>
              <a:rPr lang="en-US" dirty="0" err="1" smtClean="0"/>
              <a:t>osoba</a:t>
            </a:r>
            <a:r>
              <a:rPr lang="en-US" dirty="0" smtClean="0"/>
              <a:t> </a:t>
            </a:r>
            <a:r>
              <a:rPr lang="en-US" dirty="0" err="1" smtClean="0"/>
              <a:t>za</a:t>
            </a:r>
            <a:r>
              <a:rPr lang="en-US" dirty="0" smtClean="0"/>
              <a:t> </a:t>
            </a:r>
            <a:r>
              <a:rPr lang="en-US" dirty="0" err="1" smtClean="0"/>
              <a:t>komentiranje</a:t>
            </a:r>
            <a:r>
              <a:rPr lang="en-US" dirty="0" smtClean="0"/>
              <a:t> </a:t>
            </a:r>
            <a:r>
              <a:rPr lang="en-US" dirty="0" err="1" smtClean="0"/>
              <a:t>koda</a:t>
            </a:r>
            <a:endParaRPr lang="en-US" dirty="0" smtClean="0"/>
          </a:p>
          <a:p>
            <a:r>
              <a:rPr lang="en-US" dirty="0" err="1" smtClean="0"/>
              <a:t>Odgovorna</a:t>
            </a:r>
            <a:r>
              <a:rPr lang="en-US" dirty="0" smtClean="0"/>
              <a:t> </a:t>
            </a:r>
            <a:r>
              <a:rPr lang="en-US" dirty="0" err="1" smtClean="0"/>
              <a:t>osoba</a:t>
            </a:r>
            <a:r>
              <a:rPr lang="en-US" dirty="0" smtClean="0"/>
              <a:t> </a:t>
            </a:r>
            <a:r>
              <a:rPr lang="en-US" dirty="0" err="1" smtClean="0"/>
              <a:t>za</a:t>
            </a:r>
            <a:r>
              <a:rPr lang="en-US" dirty="0" smtClean="0"/>
              <a:t> coding </a:t>
            </a:r>
            <a:r>
              <a:rPr lang="en-US" dirty="0" err="1" smtClean="0"/>
              <a:t>standarde</a:t>
            </a:r>
            <a:r>
              <a:rPr lang="en-US" dirty="0" smtClean="0"/>
              <a:t>, </a:t>
            </a:r>
            <a:r>
              <a:rPr lang="en-US" dirty="0" err="1" smtClean="0"/>
              <a:t>arhitekturu</a:t>
            </a:r>
            <a:r>
              <a:rPr lang="en-US" dirty="0" smtClean="0"/>
              <a:t> </a:t>
            </a:r>
            <a:r>
              <a:rPr lang="en-US" dirty="0" err="1" smtClean="0"/>
              <a:t>i</a:t>
            </a:r>
            <a:r>
              <a:rPr lang="en-US" dirty="0" smtClean="0"/>
              <a:t> </a:t>
            </a:r>
            <a:r>
              <a:rPr lang="en-US" dirty="0" err="1" smtClean="0"/>
              <a:t>procese</a:t>
            </a:r>
            <a:endParaRPr lang="en-US" dirty="0"/>
          </a:p>
        </p:txBody>
      </p:sp>
    </p:spTree>
    <p:extLst>
      <p:ext uri="{BB962C8B-B14F-4D97-AF65-F5344CB8AC3E}">
        <p14:creationId xmlns:p14="http://schemas.microsoft.com/office/powerpoint/2010/main" val="152926653"/>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6348194"/>
            <a:ext cx="8544393" cy="369332"/>
          </a:xfrm>
          <a:prstGeom prst="rect">
            <a:avLst/>
          </a:prstGeom>
        </p:spPr>
        <p:txBody>
          <a:bodyPr wrap="square">
            <a:spAutoFit/>
          </a:bodyPr>
          <a:lstStyle/>
          <a:p>
            <a:r>
              <a:rPr lang="en-US"/>
              <a:t>https://</a:t>
            </a:r>
            <a:r>
              <a:rPr lang="en-US" dirty="0" err="1"/>
              <a:t>twitter.com</a:t>
            </a:r>
            <a:r>
              <a:rPr lang="en-US" dirty="0"/>
              <a:t>/</a:t>
            </a:r>
            <a:r>
              <a:rPr lang="en-US" dirty="0" err="1"/>
              <a:t>thomasfuchs</a:t>
            </a:r>
            <a:r>
              <a:rPr lang="en-US" dirty="0"/>
              <a:t>/status/938086369615908864</a:t>
            </a:r>
          </a:p>
        </p:txBody>
      </p:sp>
      <p:pic>
        <p:nvPicPr>
          <p:cNvPr id="3" name="Picture 2"/>
          <p:cNvPicPr>
            <a:picLocks noChangeAspect="1"/>
          </p:cNvPicPr>
          <p:nvPr/>
        </p:nvPicPr>
        <p:blipFill>
          <a:blip r:embed="rId2"/>
          <a:stretch>
            <a:fillRect/>
          </a:stretch>
        </p:blipFill>
        <p:spPr>
          <a:xfrm>
            <a:off x="2726273" y="-1"/>
            <a:ext cx="6983927" cy="6994525"/>
          </a:xfrm>
          <a:prstGeom prst="rect">
            <a:avLst/>
          </a:prstGeom>
        </p:spPr>
      </p:pic>
    </p:spTree>
    <p:extLst>
      <p:ext uri="{BB962C8B-B14F-4D97-AF65-F5344CB8AC3E}">
        <p14:creationId xmlns:p14="http://schemas.microsoft.com/office/powerpoint/2010/main" val="1638452242"/>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Kvaliteta</a:t>
            </a:r>
            <a:r>
              <a:rPr lang="en-US" dirty="0" smtClean="0"/>
              <a:t> </a:t>
            </a:r>
            <a:r>
              <a:rPr lang="en-US" dirty="0" err="1" smtClean="0"/>
              <a:t>koda</a:t>
            </a:r>
            <a:endParaRPr lang="en-US" dirty="0"/>
          </a:p>
        </p:txBody>
      </p:sp>
      <p:sp>
        <p:nvSpPr>
          <p:cNvPr id="3" name="Text Placeholder 2"/>
          <p:cNvSpPr>
            <a:spLocks noGrp="1"/>
          </p:cNvSpPr>
          <p:nvPr>
            <p:ph type="body" sz="quarter" idx="13"/>
          </p:nvPr>
        </p:nvSpPr>
        <p:spPr/>
        <p:txBody>
          <a:bodyPr/>
          <a:lstStyle/>
          <a:p>
            <a:r>
              <a:rPr lang="en-US" dirty="0" err="1" smtClean="0"/>
              <a:t>Kod</a:t>
            </a:r>
            <a:r>
              <a:rPr lang="en-US" dirty="0" smtClean="0"/>
              <a:t> je </a:t>
            </a:r>
            <a:r>
              <a:rPr lang="en-US" dirty="0" err="1" smtClean="0"/>
              <a:t>kvalitetan</a:t>
            </a:r>
            <a:r>
              <a:rPr lang="en-US" dirty="0" smtClean="0"/>
              <a:t> </a:t>
            </a:r>
            <a:r>
              <a:rPr lang="en-US" dirty="0" err="1" smtClean="0"/>
              <a:t>kad</a:t>
            </a:r>
            <a:r>
              <a:rPr lang="mr-IN" dirty="0" smtClean="0"/>
              <a:t>…</a:t>
            </a:r>
            <a:endParaRPr lang="hr-HR" dirty="0" smtClean="0"/>
          </a:p>
          <a:p>
            <a:endParaRPr lang="hr-HR" dirty="0"/>
          </a:p>
          <a:p>
            <a:r>
              <a:rPr lang="mr-IN" dirty="0" smtClean="0"/>
              <a:t>…</a:t>
            </a:r>
            <a:r>
              <a:rPr lang="hr-HR" dirty="0" smtClean="0"/>
              <a:t>lijepo su poravnate sve zagrade?</a:t>
            </a:r>
          </a:p>
          <a:p>
            <a:r>
              <a:rPr lang="mr-IN" dirty="0" smtClean="0"/>
              <a:t>…</a:t>
            </a:r>
            <a:r>
              <a:rPr lang="hr-HR" dirty="0" smtClean="0"/>
              <a:t>dobro imenovane varijable?</a:t>
            </a:r>
          </a:p>
          <a:p>
            <a:r>
              <a:rPr lang="mr-IN" dirty="0" smtClean="0"/>
              <a:t>…</a:t>
            </a:r>
            <a:r>
              <a:rPr lang="hr-HR" dirty="0" smtClean="0"/>
              <a:t>radi ono što treba?</a:t>
            </a:r>
          </a:p>
          <a:p>
            <a:r>
              <a:rPr lang="mr-IN" dirty="0" smtClean="0"/>
              <a:t>…</a:t>
            </a:r>
            <a:r>
              <a:rPr lang="hr-HR" dirty="0" smtClean="0"/>
              <a:t>ima testove koji pokrivaju funkcionalnosti?</a:t>
            </a:r>
          </a:p>
        </p:txBody>
      </p:sp>
    </p:spTree>
    <p:extLst>
      <p:ext uri="{BB962C8B-B14F-4D97-AF65-F5344CB8AC3E}">
        <p14:creationId xmlns:p14="http://schemas.microsoft.com/office/powerpoint/2010/main" val="1489352781"/>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Issue/bug tracking</a:t>
            </a:r>
            <a:endParaRPr lang="en-US" dirty="0"/>
          </a:p>
        </p:txBody>
      </p:sp>
      <p:sp>
        <p:nvSpPr>
          <p:cNvPr id="3" name="Text Placeholder 2"/>
          <p:cNvSpPr>
            <a:spLocks noGrp="1"/>
          </p:cNvSpPr>
          <p:nvPr>
            <p:ph type="body" sz="quarter" idx="13"/>
          </p:nvPr>
        </p:nvSpPr>
        <p:spPr/>
        <p:txBody>
          <a:bodyPr/>
          <a:lstStyle/>
          <a:p>
            <a:r>
              <a:rPr lang="en-US" dirty="0" err="1" smtClean="0"/>
              <a:t>Gdje</a:t>
            </a:r>
            <a:r>
              <a:rPr lang="en-US" dirty="0" smtClean="0"/>
              <a:t> se </a:t>
            </a:r>
            <a:r>
              <a:rPr lang="en-US" dirty="0" err="1" smtClean="0"/>
              <a:t>prijavljuju</a:t>
            </a:r>
            <a:r>
              <a:rPr lang="en-US" dirty="0" smtClean="0"/>
              <a:t> </a:t>
            </a:r>
            <a:r>
              <a:rPr lang="en-US" dirty="0" err="1" smtClean="0"/>
              <a:t>bugovi</a:t>
            </a:r>
            <a:r>
              <a:rPr lang="en-US" dirty="0" smtClean="0"/>
              <a:t>?</a:t>
            </a:r>
          </a:p>
          <a:p>
            <a:pPr lvl="1"/>
            <a:r>
              <a:rPr lang="en-US" dirty="0" err="1" smtClean="0"/>
              <a:t>Usmena</a:t>
            </a:r>
            <a:r>
              <a:rPr lang="en-US" dirty="0" smtClean="0"/>
              <a:t> </a:t>
            </a:r>
            <a:r>
              <a:rPr lang="en-US" dirty="0" err="1" smtClean="0"/>
              <a:t>predaja</a:t>
            </a:r>
            <a:r>
              <a:rPr lang="en-US" dirty="0" smtClean="0"/>
              <a:t>?</a:t>
            </a:r>
          </a:p>
          <a:p>
            <a:pPr lvl="1"/>
            <a:r>
              <a:rPr lang="en-US" dirty="0" smtClean="0"/>
              <a:t>Mail?</a:t>
            </a:r>
          </a:p>
          <a:p>
            <a:pPr lvl="1"/>
            <a:r>
              <a:rPr lang="en-US" dirty="0" err="1" smtClean="0"/>
              <a:t>Neki</a:t>
            </a:r>
            <a:r>
              <a:rPr lang="en-US" dirty="0" smtClean="0"/>
              <a:t> </a:t>
            </a:r>
            <a:r>
              <a:rPr lang="en-US" dirty="0" err="1" smtClean="0"/>
              <a:t>softver</a:t>
            </a:r>
            <a:r>
              <a:rPr lang="en-US" dirty="0"/>
              <a:t>?</a:t>
            </a:r>
          </a:p>
        </p:txBody>
      </p:sp>
    </p:spTree>
    <p:extLst>
      <p:ext uri="{BB962C8B-B14F-4D97-AF65-F5344CB8AC3E}">
        <p14:creationId xmlns:p14="http://schemas.microsoft.com/office/powerpoint/2010/main" val="6567104"/>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Projekt</a:t>
            </a:r>
            <a:r>
              <a:rPr lang="en-US" dirty="0" smtClean="0"/>
              <a:t> </a:t>
            </a:r>
            <a:r>
              <a:rPr lang="en-US" dirty="0" err="1" smtClean="0"/>
              <a:t>nije</a:t>
            </a:r>
            <a:r>
              <a:rPr lang="en-US" dirty="0" smtClean="0"/>
              <a:t> </a:t>
            </a:r>
            <a:r>
              <a:rPr lang="en-US" dirty="0" err="1" smtClean="0"/>
              <a:t>samo</a:t>
            </a:r>
            <a:r>
              <a:rPr lang="en-US" dirty="0" smtClean="0"/>
              <a:t> </a:t>
            </a:r>
            <a:r>
              <a:rPr lang="en-US" dirty="0" err="1" smtClean="0"/>
              <a:t>kod</a:t>
            </a:r>
            <a:endParaRPr lang="en-US" dirty="0"/>
          </a:p>
        </p:txBody>
      </p:sp>
      <p:sp>
        <p:nvSpPr>
          <p:cNvPr id="3" name="Subtitle 2"/>
          <p:cNvSpPr>
            <a:spLocks noGrp="1"/>
          </p:cNvSpPr>
          <p:nvPr>
            <p:ph type="subTitle" idx="1"/>
          </p:nvPr>
        </p:nvSpPr>
        <p:spPr/>
        <p:txBody>
          <a:bodyPr/>
          <a:lstStyle/>
          <a:p>
            <a:r>
              <a:rPr lang="en-US" dirty="0" smtClean="0"/>
              <a:t>Toni Petrina</a:t>
            </a:r>
          </a:p>
          <a:p>
            <a:r>
              <a:rPr lang="en-US" dirty="0" err="1" smtClean="0"/>
              <a:t>toni@massivepixel.co</a:t>
            </a:r>
            <a:r>
              <a:rPr lang="en-US" dirty="0" smtClean="0"/>
              <a:t> @</a:t>
            </a:r>
            <a:r>
              <a:rPr lang="en-US" dirty="0" err="1" smtClean="0"/>
              <a:t>to_pe</a:t>
            </a:r>
            <a:endParaRPr lang="en-US" dirty="0" smtClean="0"/>
          </a:p>
          <a:p>
            <a:r>
              <a:rPr lang="en-US" dirty="0"/>
              <a:t>Synergy Sports Technology, </a:t>
            </a:r>
            <a:r>
              <a:rPr lang="en-US" dirty="0" err="1"/>
              <a:t>GigPin</a:t>
            </a:r>
            <a:r>
              <a:rPr lang="en-US" dirty="0"/>
              <a:t>, Microsoft MVP</a:t>
            </a:r>
          </a:p>
          <a:p>
            <a:endParaRPr lang="en-US" dirty="0"/>
          </a:p>
        </p:txBody>
      </p:sp>
      <p:pic>
        <p:nvPicPr>
          <p:cNvPr id="4" name="Picture 3"/>
          <p:cNvPicPr>
            <a:picLocks noChangeAspect="1"/>
          </p:cNvPicPr>
          <p:nvPr/>
        </p:nvPicPr>
        <p:blipFill>
          <a:blip r:embed="rId2"/>
          <a:stretch>
            <a:fillRect/>
          </a:stretch>
        </p:blipFill>
        <p:spPr>
          <a:xfrm>
            <a:off x="11509375" y="5534025"/>
            <a:ext cx="927100" cy="1460500"/>
          </a:xfrm>
          <a:prstGeom prst="rect">
            <a:avLst/>
          </a:prstGeom>
        </p:spPr>
      </p:pic>
    </p:spTree>
    <p:extLst>
      <p:ext uri="{BB962C8B-B14F-4D97-AF65-F5344CB8AC3E}">
        <p14:creationId xmlns:p14="http://schemas.microsoft.com/office/powerpoint/2010/main" val="192969942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 </a:t>
            </a:r>
            <a:r>
              <a:rPr lang="en-US" dirty="0" err="1" smtClean="0"/>
              <a:t>procesi</a:t>
            </a:r>
            <a:r>
              <a:rPr lang="en-US" dirty="0" smtClean="0"/>
              <a:t> aha </a:t>
            </a:r>
            <a:r>
              <a:rPr lang="en-US" dirty="0" err="1" smtClean="0"/>
              <a:t>BUILD.md</a:t>
            </a:r>
            <a:endParaRPr lang="en-US" dirty="0"/>
          </a:p>
        </p:txBody>
      </p:sp>
      <p:sp>
        <p:nvSpPr>
          <p:cNvPr id="3" name="Text Placeholder 2"/>
          <p:cNvSpPr>
            <a:spLocks noGrp="1"/>
          </p:cNvSpPr>
          <p:nvPr>
            <p:ph type="body" sz="quarter" idx="13"/>
          </p:nvPr>
        </p:nvSpPr>
        <p:spPr/>
        <p:txBody>
          <a:bodyPr/>
          <a:lstStyle/>
          <a:p>
            <a:r>
              <a:rPr lang="en-US" dirty="0" err="1" smtClean="0"/>
              <a:t>Jedan</a:t>
            </a:r>
            <a:r>
              <a:rPr lang="en-US" dirty="0" smtClean="0"/>
              <a:t> </a:t>
            </a:r>
            <a:r>
              <a:rPr lang="en-US" dirty="0" err="1" smtClean="0"/>
              <a:t>dokument</a:t>
            </a:r>
            <a:r>
              <a:rPr lang="en-US" dirty="0" smtClean="0"/>
              <a:t> </a:t>
            </a:r>
            <a:r>
              <a:rPr lang="en-US" dirty="0" err="1" smtClean="0"/>
              <a:t>koji</a:t>
            </a:r>
            <a:r>
              <a:rPr lang="en-US" dirty="0" smtClean="0"/>
              <a:t> </a:t>
            </a:r>
            <a:r>
              <a:rPr lang="en-US" dirty="0" err="1" smtClean="0"/>
              <a:t>objašnjava</a:t>
            </a:r>
            <a:r>
              <a:rPr lang="en-US" dirty="0" smtClean="0"/>
              <a:t> </a:t>
            </a:r>
            <a:r>
              <a:rPr lang="en-US" dirty="0" err="1" smtClean="0"/>
              <a:t>kako</a:t>
            </a:r>
            <a:r>
              <a:rPr lang="en-US" dirty="0" smtClean="0"/>
              <a:t> </a:t>
            </a:r>
            <a:r>
              <a:rPr lang="en-US" dirty="0" err="1" smtClean="0"/>
              <a:t>buildati</a:t>
            </a:r>
            <a:r>
              <a:rPr lang="en-US" dirty="0" smtClean="0"/>
              <a:t> </a:t>
            </a:r>
            <a:r>
              <a:rPr lang="en-US" dirty="0" err="1" smtClean="0"/>
              <a:t>projekt</a:t>
            </a:r>
            <a:endParaRPr lang="en-US" dirty="0" smtClean="0"/>
          </a:p>
          <a:p>
            <a:r>
              <a:rPr lang="en-US" dirty="0" err="1" smtClean="0"/>
              <a:t>Što</a:t>
            </a:r>
            <a:r>
              <a:rPr lang="en-US" dirty="0" smtClean="0"/>
              <a:t> </a:t>
            </a:r>
            <a:r>
              <a:rPr lang="en-US" dirty="0" err="1" smtClean="0"/>
              <a:t>treba</a:t>
            </a:r>
            <a:r>
              <a:rPr lang="en-US" dirty="0" smtClean="0"/>
              <a:t> </a:t>
            </a:r>
            <a:r>
              <a:rPr lang="en-US" dirty="0" err="1" smtClean="0"/>
              <a:t>predinstalirati</a:t>
            </a:r>
            <a:r>
              <a:rPr lang="en-US" dirty="0" smtClean="0"/>
              <a:t>?</a:t>
            </a:r>
          </a:p>
          <a:p>
            <a:r>
              <a:rPr lang="en-US" dirty="0" err="1" smtClean="0"/>
              <a:t>Koliko</a:t>
            </a:r>
            <a:r>
              <a:rPr lang="en-US" dirty="0" smtClean="0"/>
              <a:t> </a:t>
            </a:r>
            <a:r>
              <a:rPr lang="en-US" dirty="0" err="1" smtClean="0"/>
              <a:t>naredbi</a:t>
            </a:r>
            <a:r>
              <a:rPr lang="en-US" dirty="0" smtClean="0"/>
              <a:t> </a:t>
            </a:r>
            <a:r>
              <a:rPr lang="en-US" dirty="0" err="1" smtClean="0"/>
              <a:t>pokreće</a:t>
            </a:r>
            <a:r>
              <a:rPr lang="en-US" dirty="0" smtClean="0"/>
              <a:t> </a:t>
            </a:r>
            <a:r>
              <a:rPr lang="en-US" dirty="0" err="1" smtClean="0"/>
              <a:t>kod</a:t>
            </a:r>
            <a:r>
              <a:rPr lang="en-US" dirty="0" smtClean="0"/>
              <a:t>? </a:t>
            </a:r>
            <a:r>
              <a:rPr lang="en-US" dirty="0" err="1" smtClean="0"/>
              <a:t>Idealno</a:t>
            </a:r>
            <a:r>
              <a:rPr lang="en-US" dirty="0" smtClean="0"/>
              <a:t> </a:t>
            </a:r>
            <a:r>
              <a:rPr lang="en-US" dirty="0" err="1" smtClean="0"/>
              <a:t>build.sh</a:t>
            </a:r>
            <a:r>
              <a:rPr lang="en-US" dirty="0" smtClean="0"/>
              <a:t> </a:t>
            </a:r>
            <a:r>
              <a:rPr lang="en-US" dirty="0" err="1" smtClean="0"/>
              <a:t>ili</a:t>
            </a:r>
            <a:r>
              <a:rPr lang="en-US" dirty="0" smtClean="0"/>
              <a:t> </a:t>
            </a:r>
            <a:r>
              <a:rPr lang="en-US" dirty="0" err="1" smtClean="0"/>
              <a:t>build.bat</a:t>
            </a:r>
            <a:endParaRPr lang="en-US" dirty="0" smtClean="0"/>
          </a:p>
          <a:p>
            <a:endParaRPr lang="en-US" dirty="0"/>
          </a:p>
          <a:p>
            <a:r>
              <a:rPr lang="en-US" dirty="0" err="1" smtClean="0"/>
              <a:t>Automatski</a:t>
            </a:r>
            <a:r>
              <a:rPr lang="en-US" dirty="0" smtClean="0"/>
              <a:t> </a:t>
            </a:r>
            <a:r>
              <a:rPr lang="en-US" dirty="0" err="1" smtClean="0"/>
              <a:t>pričamo</a:t>
            </a:r>
            <a:r>
              <a:rPr lang="en-US" dirty="0" smtClean="0"/>
              <a:t> o CI/CD </a:t>
            </a:r>
            <a:r>
              <a:rPr lang="en-US" dirty="0" err="1" smtClean="0"/>
              <a:t>ukoliko</a:t>
            </a:r>
            <a:r>
              <a:rPr lang="en-US" dirty="0" smtClean="0"/>
              <a:t> </a:t>
            </a:r>
            <a:r>
              <a:rPr lang="en-US" dirty="0" err="1" smtClean="0"/>
              <a:t>možemo</a:t>
            </a:r>
            <a:r>
              <a:rPr lang="en-US" dirty="0" smtClean="0"/>
              <a:t> u </a:t>
            </a:r>
            <a:r>
              <a:rPr lang="en-US" dirty="0" err="1" smtClean="0"/>
              <a:t>jednom</a:t>
            </a:r>
            <a:r>
              <a:rPr lang="en-US" dirty="0" smtClean="0"/>
              <a:t> </a:t>
            </a:r>
            <a:r>
              <a:rPr lang="en-US" dirty="0" err="1" smtClean="0"/>
              <a:t>koraku</a:t>
            </a:r>
            <a:endParaRPr lang="en-US" dirty="0" smtClean="0"/>
          </a:p>
        </p:txBody>
      </p:sp>
    </p:spTree>
    <p:extLst>
      <p:ext uri="{BB962C8B-B14F-4D97-AF65-F5344CB8AC3E}">
        <p14:creationId xmlns:p14="http://schemas.microsoft.com/office/powerpoint/2010/main" val="852258227"/>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Timski</a:t>
            </a:r>
            <a:r>
              <a:rPr lang="en-US" dirty="0" smtClean="0"/>
              <a:t> </a:t>
            </a:r>
            <a:r>
              <a:rPr lang="en-US" dirty="0" err="1" smtClean="0"/>
              <a:t>procesi</a:t>
            </a:r>
            <a:endParaRPr lang="en-US" dirty="0"/>
          </a:p>
        </p:txBody>
      </p:sp>
      <p:sp>
        <p:nvSpPr>
          <p:cNvPr id="3" name="Text Placeholder 2"/>
          <p:cNvSpPr>
            <a:spLocks noGrp="1"/>
          </p:cNvSpPr>
          <p:nvPr>
            <p:ph type="body" sz="quarter" idx="13"/>
          </p:nvPr>
        </p:nvSpPr>
        <p:spPr/>
        <p:txBody>
          <a:bodyPr/>
          <a:lstStyle/>
          <a:p>
            <a:r>
              <a:rPr lang="en-US" dirty="0" smtClean="0"/>
              <a:t>Code review</a:t>
            </a:r>
          </a:p>
          <a:p>
            <a:pPr lvl="1"/>
            <a:r>
              <a:rPr lang="en-US" dirty="0" err="1" smtClean="0"/>
              <a:t>Formalno</a:t>
            </a:r>
            <a:r>
              <a:rPr lang="en-US" dirty="0" smtClean="0"/>
              <a:t>! Ne </a:t>
            </a:r>
            <a:r>
              <a:rPr lang="en-US" dirty="0" err="1" smtClean="0"/>
              <a:t>svaki</a:t>
            </a:r>
            <a:r>
              <a:rPr lang="en-US" dirty="0" smtClean="0"/>
              <a:t> commit, </a:t>
            </a:r>
            <a:r>
              <a:rPr lang="en-US" dirty="0" err="1" smtClean="0"/>
              <a:t>ali</a:t>
            </a:r>
            <a:r>
              <a:rPr lang="en-US" dirty="0" smtClean="0"/>
              <a:t> </a:t>
            </a:r>
            <a:r>
              <a:rPr lang="en-US" dirty="0" err="1" smtClean="0"/>
              <a:t>ponekad</a:t>
            </a:r>
            <a:endParaRPr lang="en-US" dirty="0" smtClean="0"/>
          </a:p>
          <a:p>
            <a:r>
              <a:rPr lang="en-US" dirty="0" smtClean="0"/>
              <a:t>Pair programming</a:t>
            </a:r>
          </a:p>
          <a:p>
            <a:pPr lvl="1"/>
            <a:r>
              <a:rPr lang="en-US" dirty="0" err="1" smtClean="0"/>
              <a:t>Skupo</a:t>
            </a:r>
            <a:r>
              <a:rPr lang="en-US" dirty="0" smtClean="0"/>
              <a:t>, </a:t>
            </a:r>
            <a:r>
              <a:rPr lang="en-US" dirty="0" err="1" smtClean="0"/>
              <a:t>ali</a:t>
            </a:r>
            <a:r>
              <a:rPr lang="en-US" dirty="0" smtClean="0"/>
              <a:t> </a:t>
            </a:r>
            <a:r>
              <a:rPr lang="en-US" dirty="0" err="1" smtClean="0"/>
              <a:t>ionako</a:t>
            </a:r>
            <a:r>
              <a:rPr lang="en-US" dirty="0" smtClean="0"/>
              <a:t> to </a:t>
            </a:r>
            <a:r>
              <a:rPr lang="en-US" dirty="0" err="1" smtClean="0"/>
              <a:t>ljudi</a:t>
            </a:r>
            <a:r>
              <a:rPr lang="en-US" dirty="0" smtClean="0"/>
              <a:t> </a:t>
            </a:r>
            <a:r>
              <a:rPr lang="en-US" dirty="0" err="1" smtClean="0"/>
              <a:t>rade</a:t>
            </a:r>
            <a:endParaRPr lang="en-US" dirty="0" smtClean="0"/>
          </a:p>
          <a:p>
            <a:r>
              <a:rPr lang="en-US" dirty="0" smtClean="0"/>
              <a:t>Code refactoring je </a:t>
            </a:r>
            <a:r>
              <a:rPr lang="en-US" dirty="0" err="1" smtClean="0"/>
              <a:t>procijenjeni</a:t>
            </a:r>
            <a:r>
              <a:rPr lang="en-US" dirty="0" smtClean="0"/>
              <a:t> </a:t>
            </a:r>
            <a:r>
              <a:rPr lang="en-US" dirty="0" err="1" smtClean="0"/>
              <a:t>zadatak</a:t>
            </a:r>
            <a:r>
              <a:rPr lang="en-US" dirty="0" smtClean="0"/>
              <a:t> u </a:t>
            </a:r>
            <a:r>
              <a:rPr lang="en-US" dirty="0" err="1" smtClean="0"/>
              <a:t>sprintu</a:t>
            </a:r>
            <a:endParaRPr lang="en-US" dirty="0" smtClean="0"/>
          </a:p>
          <a:p>
            <a:pPr lvl="1"/>
            <a:r>
              <a:rPr lang="en-US" dirty="0" smtClean="0"/>
              <a:t>Mora </a:t>
            </a:r>
            <a:r>
              <a:rPr lang="en-US" dirty="0" err="1" smtClean="0"/>
              <a:t>donijeti</a:t>
            </a:r>
            <a:r>
              <a:rPr lang="en-US" dirty="0" smtClean="0"/>
              <a:t> </a:t>
            </a:r>
            <a:r>
              <a:rPr lang="en-US" dirty="0" err="1" smtClean="0"/>
              <a:t>neki</a:t>
            </a:r>
            <a:r>
              <a:rPr lang="en-US" dirty="0" smtClean="0"/>
              <a:t> benefit</a:t>
            </a:r>
            <a:endParaRPr lang="en-US" dirty="0"/>
          </a:p>
        </p:txBody>
      </p:sp>
    </p:spTree>
    <p:extLst>
      <p:ext uri="{BB962C8B-B14F-4D97-AF65-F5344CB8AC3E}">
        <p14:creationId xmlns:p14="http://schemas.microsoft.com/office/powerpoint/2010/main" val="96218874"/>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Greenfield vs legacy</a:t>
            </a:r>
            <a:endParaRPr lang="en-US" dirty="0"/>
          </a:p>
        </p:txBody>
      </p:sp>
    </p:spTree>
    <p:extLst>
      <p:ext uri="{BB962C8B-B14F-4D97-AF65-F5344CB8AC3E}">
        <p14:creationId xmlns:p14="http://schemas.microsoft.com/office/powerpoint/2010/main" val="1966355856"/>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18128" y="-1"/>
            <a:ext cx="9200218" cy="6994525"/>
          </a:xfrm>
          <a:prstGeom prst="rect">
            <a:avLst/>
          </a:prstGeom>
        </p:spPr>
      </p:pic>
    </p:spTree>
    <p:extLst>
      <p:ext uri="{BB962C8B-B14F-4D97-AF65-F5344CB8AC3E}">
        <p14:creationId xmlns:p14="http://schemas.microsoft.com/office/powerpoint/2010/main" val="139261977"/>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Legacy je </a:t>
            </a:r>
            <a:r>
              <a:rPr lang="en-US" dirty="0" err="1" smtClean="0"/>
              <a:t>perspektiva</a:t>
            </a:r>
            <a:endParaRPr lang="en-US" dirty="0"/>
          </a:p>
        </p:txBody>
      </p:sp>
      <p:sp>
        <p:nvSpPr>
          <p:cNvPr id="3" name="Text Placeholder 2"/>
          <p:cNvSpPr>
            <a:spLocks noGrp="1"/>
          </p:cNvSpPr>
          <p:nvPr>
            <p:ph type="body" sz="quarter" idx="13"/>
          </p:nvPr>
        </p:nvSpPr>
        <p:spPr/>
        <p:txBody>
          <a:bodyPr/>
          <a:lstStyle/>
          <a:p>
            <a:r>
              <a:rPr lang="en-US" dirty="0" smtClean="0"/>
              <a:t>Danas </a:t>
            </a:r>
            <a:r>
              <a:rPr lang="en-US" dirty="0" err="1" smtClean="0"/>
              <a:t>pišete</a:t>
            </a:r>
            <a:r>
              <a:rPr lang="en-US" dirty="0" smtClean="0"/>
              <a:t> legacy </a:t>
            </a:r>
            <a:r>
              <a:rPr lang="en-US" dirty="0" err="1" smtClean="0"/>
              <a:t>kod</a:t>
            </a:r>
            <a:r>
              <a:rPr lang="en-US" dirty="0" smtClean="0"/>
              <a:t> </a:t>
            </a:r>
            <a:r>
              <a:rPr lang="en-US" dirty="0" err="1" smtClean="0"/>
              <a:t>za</a:t>
            </a:r>
            <a:r>
              <a:rPr lang="en-US" dirty="0" smtClean="0"/>
              <a:t> sutra</a:t>
            </a:r>
          </a:p>
          <a:p>
            <a:r>
              <a:rPr lang="en-US" dirty="0" smtClean="0"/>
              <a:t>Legacy </a:t>
            </a:r>
            <a:r>
              <a:rPr lang="en-US" dirty="0" err="1" smtClean="0"/>
              <a:t>kod</a:t>
            </a:r>
            <a:r>
              <a:rPr lang="en-US" dirty="0" smtClean="0"/>
              <a:t> </a:t>
            </a:r>
            <a:r>
              <a:rPr lang="en-US" dirty="0" err="1" smtClean="0"/>
              <a:t>radi</a:t>
            </a:r>
            <a:r>
              <a:rPr lang="en-US" dirty="0" smtClean="0"/>
              <a:t>, </a:t>
            </a:r>
            <a:r>
              <a:rPr lang="en-US" dirty="0" err="1" smtClean="0"/>
              <a:t>ali</a:t>
            </a:r>
            <a:r>
              <a:rPr lang="en-US" dirty="0" smtClean="0"/>
              <a:t> </a:t>
            </a:r>
            <a:r>
              <a:rPr lang="en-US" dirty="0" err="1" smtClean="0"/>
              <a:t>nitko</a:t>
            </a:r>
            <a:r>
              <a:rPr lang="en-US" dirty="0" smtClean="0"/>
              <a:t> ne </a:t>
            </a:r>
            <a:r>
              <a:rPr lang="en-US" dirty="0" err="1" smtClean="0"/>
              <a:t>zna</a:t>
            </a:r>
            <a:r>
              <a:rPr lang="en-US" dirty="0" smtClean="0"/>
              <a:t> </a:t>
            </a:r>
            <a:r>
              <a:rPr lang="en-US" dirty="0" err="1" smtClean="0"/>
              <a:t>zašto</a:t>
            </a:r>
            <a:endParaRPr lang="en-US" dirty="0" smtClean="0"/>
          </a:p>
          <a:p>
            <a:r>
              <a:rPr lang="en-US" dirty="0" err="1" smtClean="0"/>
              <a:t>Kod</a:t>
            </a:r>
            <a:r>
              <a:rPr lang="en-US" dirty="0" smtClean="0"/>
              <a:t> ne bi </a:t>
            </a:r>
            <a:r>
              <a:rPr lang="en-US" dirty="0" err="1" smtClean="0"/>
              <a:t>trebao</a:t>
            </a:r>
            <a:r>
              <a:rPr lang="en-US" dirty="0" smtClean="0"/>
              <a:t> </a:t>
            </a:r>
            <a:r>
              <a:rPr lang="en-US" dirty="0" err="1" smtClean="0"/>
              <a:t>biti</a:t>
            </a:r>
            <a:r>
              <a:rPr lang="en-US" i="1" dirty="0" smtClean="0"/>
              <a:t> write only</a:t>
            </a:r>
            <a:endParaRPr lang="en-US" dirty="0"/>
          </a:p>
        </p:txBody>
      </p:sp>
    </p:spTree>
    <p:extLst>
      <p:ext uri="{BB962C8B-B14F-4D97-AF65-F5344CB8AC3E}">
        <p14:creationId xmlns:p14="http://schemas.microsoft.com/office/powerpoint/2010/main" val="1046956197"/>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Zašto</a:t>
            </a:r>
            <a:r>
              <a:rPr lang="en-US" dirty="0" smtClean="0"/>
              <a:t> </a:t>
            </a:r>
            <a:r>
              <a:rPr lang="en-US" dirty="0" err="1" smtClean="0"/>
              <a:t>kod</a:t>
            </a:r>
            <a:r>
              <a:rPr lang="en-US" dirty="0" smtClean="0"/>
              <a:t> </a:t>
            </a:r>
            <a:r>
              <a:rPr lang="en-US" dirty="0" err="1" smtClean="0"/>
              <a:t>postaje</a:t>
            </a:r>
            <a:r>
              <a:rPr lang="en-US" dirty="0" smtClean="0"/>
              <a:t> legacy?</a:t>
            </a:r>
            <a:endParaRPr lang="en-US" dirty="0"/>
          </a:p>
        </p:txBody>
      </p:sp>
      <p:sp>
        <p:nvSpPr>
          <p:cNvPr id="3" name="Text Placeholder 2"/>
          <p:cNvSpPr>
            <a:spLocks noGrp="1"/>
          </p:cNvSpPr>
          <p:nvPr>
            <p:ph type="body" sz="quarter" idx="13"/>
          </p:nvPr>
        </p:nvSpPr>
        <p:spPr/>
        <p:txBody>
          <a:bodyPr/>
          <a:lstStyle/>
          <a:p>
            <a:r>
              <a:rPr lang="en-US" dirty="0" err="1" smtClean="0"/>
              <a:t>Jer</a:t>
            </a:r>
            <a:r>
              <a:rPr lang="en-US" dirty="0" smtClean="0"/>
              <a:t> je </a:t>
            </a:r>
            <a:r>
              <a:rPr lang="en-US" dirty="0" err="1" smtClean="0"/>
              <a:t>nepoznat</a:t>
            </a:r>
            <a:r>
              <a:rPr lang="en-US" dirty="0" smtClean="0"/>
              <a:t> </a:t>
            </a:r>
            <a:r>
              <a:rPr lang="mr-IN" dirty="0" smtClean="0"/>
              <a:t>–</a:t>
            </a:r>
            <a:r>
              <a:rPr lang="en-US" dirty="0" smtClean="0"/>
              <a:t> </a:t>
            </a:r>
            <a:r>
              <a:rPr lang="en-US" dirty="0" err="1" smtClean="0"/>
              <a:t>treba</a:t>
            </a:r>
            <a:r>
              <a:rPr lang="en-US" dirty="0" smtClean="0"/>
              <a:t> </a:t>
            </a:r>
            <a:r>
              <a:rPr lang="en-US" dirty="0" err="1" smtClean="0"/>
              <a:t>vremena</a:t>
            </a:r>
            <a:endParaRPr lang="en-US" dirty="0" smtClean="0"/>
          </a:p>
          <a:p>
            <a:r>
              <a:rPr lang="en-US" dirty="0" err="1" smtClean="0"/>
              <a:t>Jer</a:t>
            </a:r>
            <a:r>
              <a:rPr lang="en-US" dirty="0" smtClean="0"/>
              <a:t> je </a:t>
            </a:r>
            <a:r>
              <a:rPr lang="en-US" dirty="0" err="1" smtClean="0"/>
              <a:t>nerazumljiv</a:t>
            </a:r>
            <a:r>
              <a:rPr lang="en-US" dirty="0" smtClean="0"/>
              <a:t> </a:t>
            </a:r>
            <a:r>
              <a:rPr lang="mr-IN" dirty="0" smtClean="0"/>
              <a:t>–</a:t>
            </a:r>
            <a:r>
              <a:rPr lang="en-US" dirty="0" smtClean="0"/>
              <a:t> </a:t>
            </a:r>
            <a:r>
              <a:rPr lang="en-US" dirty="0" err="1" smtClean="0"/>
              <a:t>treba</a:t>
            </a:r>
            <a:r>
              <a:rPr lang="en-US" dirty="0" smtClean="0"/>
              <a:t> </a:t>
            </a:r>
            <a:r>
              <a:rPr lang="en-US" dirty="0" err="1" smtClean="0"/>
              <a:t>dokumentacije</a:t>
            </a:r>
            <a:r>
              <a:rPr lang="en-US" dirty="0" smtClean="0"/>
              <a:t>/refactoring</a:t>
            </a:r>
          </a:p>
          <a:p>
            <a:r>
              <a:rPr lang="en-US" dirty="0" err="1" smtClean="0"/>
              <a:t>Jer</a:t>
            </a:r>
            <a:r>
              <a:rPr lang="en-US" dirty="0" smtClean="0"/>
              <a:t> </a:t>
            </a:r>
            <a:r>
              <a:rPr lang="en-US" dirty="0" err="1" smtClean="0"/>
              <a:t>mislimo</a:t>
            </a:r>
            <a:r>
              <a:rPr lang="en-US" dirty="0" smtClean="0"/>
              <a:t> da ne </a:t>
            </a:r>
            <a:r>
              <a:rPr lang="en-US" dirty="0" err="1" smtClean="0"/>
              <a:t>radi</a:t>
            </a:r>
            <a:r>
              <a:rPr lang="en-US" dirty="0" smtClean="0"/>
              <a:t> </a:t>
            </a:r>
            <a:r>
              <a:rPr lang="mr-IN" dirty="0" smtClean="0"/>
              <a:t>–</a:t>
            </a:r>
            <a:r>
              <a:rPr lang="en-US" dirty="0" smtClean="0"/>
              <a:t> </a:t>
            </a:r>
            <a:r>
              <a:rPr lang="en-US" dirty="0" err="1" smtClean="0"/>
              <a:t>uz</a:t>
            </a:r>
            <a:r>
              <a:rPr lang="en-US" dirty="0" smtClean="0"/>
              <a:t> unit </a:t>
            </a:r>
            <a:r>
              <a:rPr lang="en-US" dirty="0" err="1" smtClean="0"/>
              <a:t>testove</a:t>
            </a:r>
            <a:r>
              <a:rPr lang="en-US" dirty="0" smtClean="0"/>
              <a:t>, </a:t>
            </a:r>
            <a:r>
              <a:rPr lang="en-US" dirty="0" err="1" smtClean="0"/>
              <a:t>sve</a:t>
            </a:r>
            <a:r>
              <a:rPr lang="en-US" dirty="0" smtClean="0"/>
              <a:t> </a:t>
            </a:r>
            <a:r>
              <a:rPr lang="en-US" dirty="0" err="1" smtClean="0"/>
              <a:t>radi</a:t>
            </a:r>
            <a:endParaRPr lang="en-US" dirty="0" smtClean="0"/>
          </a:p>
          <a:p>
            <a:endParaRPr lang="en-US" dirty="0" smtClean="0"/>
          </a:p>
          <a:p>
            <a:r>
              <a:rPr lang="en-US" dirty="0" smtClean="0"/>
              <a:t>U legacy </a:t>
            </a:r>
            <a:r>
              <a:rPr lang="en-US" dirty="0" err="1" smtClean="0"/>
              <a:t>kod</a:t>
            </a:r>
            <a:r>
              <a:rPr lang="en-US" dirty="0" smtClean="0"/>
              <a:t> je </a:t>
            </a:r>
            <a:r>
              <a:rPr lang="en-US" dirty="0" err="1" smtClean="0"/>
              <a:t>teško</a:t>
            </a:r>
            <a:r>
              <a:rPr lang="en-US" dirty="0" smtClean="0"/>
              <a:t> </a:t>
            </a:r>
            <a:r>
              <a:rPr lang="en-US" dirty="0" err="1" smtClean="0"/>
              <a:t>dodati</a:t>
            </a:r>
            <a:r>
              <a:rPr lang="en-US" dirty="0" smtClean="0"/>
              <a:t> </a:t>
            </a:r>
            <a:r>
              <a:rPr lang="en-US" dirty="0" err="1" smtClean="0"/>
              <a:t>nove</a:t>
            </a:r>
            <a:r>
              <a:rPr lang="en-US" dirty="0" smtClean="0"/>
              <a:t> </a:t>
            </a:r>
            <a:r>
              <a:rPr lang="en-US" i="1" dirty="0" smtClean="0"/>
              <a:t>feature</a:t>
            </a:r>
            <a:endParaRPr lang="en-US" dirty="0" smtClean="0"/>
          </a:p>
          <a:p>
            <a:r>
              <a:rPr lang="en-US" dirty="0" smtClean="0"/>
              <a:t>Fali </a:t>
            </a:r>
            <a:r>
              <a:rPr lang="en-US" dirty="0" err="1" smtClean="0"/>
              <a:t>jasna</a:t>
            </a:r>
            <a:r>
              <a:rPr lang="en-US" dirty="0" smtClean="0"/>
              <a:t> </a:t>
            </a:r>
            <a:r>
              <a:rPr lang="en-US" dirty="0" err="1" smtClean="0"/>
              <a:t>dokumentacija</a:t>
            </a:r>
            <a:r>
              <a:rPr lang="en-US" dirty="0" smtClean="0"/>
              <a:t> </a:t>
            </a:r>
            <a:r>
              <a:rPr lang="en-US" dirty="0" err="1" smtClean="0"/>
              <a:t>gdje</a:t>
            </a:r>
            <a:r>
              <a:rPr lang="en-US" dirty="0" smtClean="0"/>
              <a:t> </a:t>
            </a:r>
            <a:r>
              <a:rPr lang="en-US" dirty="0" err="1" smtClean="0"/>
              <a:t>dodati</a:t>
            </a:r>
            <a:r>
              <a:rPr lang="en-US" dirty="0" smtClean="0"/>
              <a:t>, a da ne </a:t>
            </a:r>
            <a:r>
              <a:rPr lang="en-US" dirty="0" err="1" smtClean="0"/>
              <a:t>pukne</a:t>
            </a:r>
            <a:endParaRPr lang="en-US" dirty="0" smtClean="0"/>
          </a:p>
          <a:p>
            <a:r>
              <a:rPr lang="en-US" dirty="0" smtClean="0"/>
              <a:t>Fali </a:t>
            </a:r>
            <a:r>
              <a:rPr lang="en-US" dirty="0" err="1" smtClean="0"/>
              <a:t>namjera</a:t>
            </a:r>
            <a:endParaRPr lang="en-US" dirty="0"/>
          </a:p>
        </p:txBody>
      </p:sp>
    </p:spTree>
    <p:extLst>
      <p:ext uri="{BB962C8B-B14F-4D97-AF65-F5344CB8AC3E}">
        <p14:creationId xmlns:p14="http://schemas.microsoft.com/office/powerpoint/2010/main" val="246064815"/>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Zaključak</a:t>
            </a:r>
            <a:endParaRPr lang="en-US" dirty="0"/>
          </a:p>
        </p:txBody>
      </p:sp>
      <p:sp>
        <p:nvSpPr>
          <p:cNvPr id="3" name="Text Placeholder 2"/>
          <p:cNvSpPr>
            <a:spLocks noGrp="1"/>
          </p:cNvSpPr>
          <p:nvPr>
            <p:ph type="body" sz="quarter" idx="13"/>
          </p:nvPr>
        </p:nvSpPr>
        <p:spPr/>
        <p:txBody>
          <a:bodyPr/>
          <a:lstStyle/>
          <a:p>
            <a:r>
              <a:rPr lang="en-US" dirty="0" err="1" smtClean="0"/>
              <a:t>Sve</a:t>
            </a:r>
            <a:r>
              <a:rPr lang="en-US" dirty="0" smtClean="0"/>
              <a:t> je </a:t>
            </a:r>
            <a:r>
              <a:rPr lang="en-US" dirty="0" err="1" smtClean="0"/>
              <a:t>ovo</a:t>
            </a:r>
            <a:r>
              <a:rPr lang="en-US" dirty="0" smtClean="0"/>
              <a:t> </a:t>
            </a:r>
            <a:r>
              <a:rPr lang="en-US" dirty="0" err="1" smtClean="0"/>
              <a:t>lista</a:t>
            </a:r>
            <a:r>
              <a:rPr lang="en-US" dirty="0" smtClean="0"/>
              <a:t> </a:t>
            </a:r>
            <a:r>
              <a:rPr lang="en-US" dirty="0" err="1" smtClean="0"/>
              <a:t>želja</a:t>
            </a:r>
            <a:endParaRPr lang="en-US" dirty="0" smtClean="0"/>
          </a:p>
          <a:p>
            <a:r>
              <a:rPr lang="en-US" dirty="0" err="1" smtClean="0"/>
              <a:t>Stvarnost</a:t>
            </a:r>
            <a:r>
              <a:rPr lang="en-US" dirty="0" smtClean="0"/>
              <a:t> je </a:t>
            </a:r>
            <a:r>
              <a:rPr lang="en-US" dirty="0" err="1" smtClean="0"/>
              <a:t>okrutna</a:t>
            </a:r>
            <a:r>
              <a:rPr lang="en-US" dirty="0" smtClean="0"/>
              <a:t>: </a:t>
            </a:r>
            <a:r>
              <a:rPr lang="en-US" dirty="0" err="1" smtClean="0"/>
              <a:t>manjak</a:t>
            </a:r>
            <a:r>
              <a:rPr lang="en-US" dirty="0" smtClean="0"/>
              <a:t> </a:t>
            </a:r>
            <a:r>
              <a:rPr lang="en-US" dirty="0" err="1" smtClean="0"/>
              <a:t>vremena</a:t>
            </a:r>
            <a:r>
              <a:rPr lang="en-US" dirty="0" smtClean="0"/>
              <a:t>, </a:t>
            </a:r>
            <a:r>
              <a:rPr lang="en-US" dirty="0" err="1" smtClean="0"/>
              <a:t>fokusa</a:t>
            </a:r>
            <a:r>
              <a:rPr lang="en-US" dirty="0" smtClean="0"/>
              <a:t>, </a:t>
            </a:r>
            <a:r>
              <a:rPr lang="en-US" dirty="0" err="1" smtClean="0"/>
              <a:t>novca</a:t>
            </a:r>
            <a:r>
              <a:rPr lang="en-US" dirty="0" smtClean="0"/>
              <a:t>, </a:t>
            </a:r>
            <a:r>
              <a:rPr lang="en-US" dirty="0" err="1" smtClean="0"/>
              <a:t>ljudi</a:t>
            </a:r>
            <a:endParaRPr lang="en-US" dirty="0" smtClean="0"/>
          </a:p>
          <a:p>
            <a:r>
              <a:rPr lang="en-US" dirty="0" err="1" smtClean="0"/>
              <a:t>Što</a:t>
            </a:r>
            <a:r>
              <a:rPr lang="en-US" dirty="0" smtClean="0"/>
              <a:t> </a:t>
            </a:r>
            <a:r>
              <a:rPr lang="en-US" dirty="0" err="1" smtClean="0"/>
              <a:t>više</a:t>
            </a:r>
            <a:r>
              <a:rPr lang="en-US" dirty="0" smtClean="0"/>
              <a:t>, to </a:t>
            </a:r>
            <a:r>
              <a:rPr lang="en-US" dirty="0" err="1" smtClean="0"/>
              <a:t>bolje</a:t>
            </a:r>
            <a:r>
              <a:rPr lang="en-US" dirty="0" smtClean="0"/>
              <a:t>!</a:t>
            </a:r>
            <a:endParaRPr lang="en-US" dirty="0"/>
          </a:p>
        </p:txBody>
      </p:sp>
    </p:spTree>
    <p:extLst>
      <p:ext uri="{BB962C8B-B14F-4D97-AF65-F5344CB8AC3E}">
        <p14:creationId xmlns:p14="http://schemas.microsoft.com/office/powerpoint/2010/main" val="1064774876"/>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5057452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1043969"/>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Text Placeholder 2"/>
          <p:cNvSpPr>
            <a:spLocks noGrp="1"/>
          </p:cNvSpPr>
          <p:nvPr>
            <p:ph type="body" sz="quarter" idx="13"/>
          </p:nvPr>
        </p:nvSpPr>
        <p:spPr/>
        <p:txBody>
          <a:bodyPr/>
          <a:lstStyle/>
          <a:p>
            <a:r>
              <a:rPr lang="en-US" dirty="0" err="1" smtClean="0"/>
              <a:t>Što</a:t>
            </a:r>
            <a:r>
              <a:rPr lang="en-US" dirty="0" smtClean="0"/>
              <a:t> </a:t>
            </a:r>
            <a:r>
              <a:rPr lang="en-US" dirty="0" err="1" smtClean="0"/>
              <a:t>sve</a:t>
            </a:r>
            <a:r>
              <a:rPr lang="en-US" dirty="0" smtClean="0"/>
              <a:t> </a:t>
            </a:r>
            <a:r>
              <a:rPr lang="en-US" dirty="0" err="1" smtClean="0"/>
              <a:t>čini</a:t>
            </a:r>
            <a:r>
              <a:rPr lang="en-US" dirty="0" smtClean="0"/>
              <a:t> </a:t>
            </a:r>
            <a:r>
              <a:rPr lang="en-US" dirty="0" err="1" smtClean="0"/>
              <a:t>projektom</a:t>
            </a:r>
            <a:r>
              <a:rPr lang="en-US" dirty="0" smtClean="0"/>
              <a:t>?</a:t>
            </a:r>
          </a:p>
          <a:p>
            <a:r>
              <a:rPr lang="en-US" dirty="0" smtClean="0"/>
              <a:t>Greenfield vs legacy</a:t>
            </a:r>
          </a:p>
          <a:p>
            <a:r>
              <a:rPr lang="en-US" dirty="0" err="1" smtClean="0"/>
              <a:t>Pitanja</a:t>
            </a:r>
            <a:r>
              <a:rPr lang="en-US" dirty="0" smtClean="0"/>
              <a:t> </a:t>
            </a:r>
            <a:r>
              <a:rPr lang="en-US" dirty="0" err="1"/>
              <a:t>i</a:t>
            </a:r>
            <a:r>
              <a:rPr lang="en-US" dirty="0" smtClean="0"/>
              <a:t> </a:t>
            </a:r>
            <a:r>
              <a:rPr lang="en-US" dirty="0" err="1" smtClean="0"/>
              <a:t>zaključak</a:t>
            </a:r>
            <a:endParaRPr lang="en-US" dirty="0"/>
          </a:p>
        </p:txBody>
      </p:sp>
    </p:spTree>
    <p:extLst>
      <p:ext uri="{BB962C8B-B14F-4D97-AF65-F5344CB8AC3E}">
        <p14:creationId xmlns:p14="http://schemas.microsoft.com/office/powerpoint/2010/main" val="1091493525"/>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a:t>
            </a:r>
            <a:r>
              <a:rPr lang="en-US" dirty="0" err="1" smtClean="0"/>
              <a:t>Projekt</a:t>
            </a:r>
            <a:r>
              <a:rPr lang="en-US" dirty="0" smtClean="0"/>
              <a:t>"</a:t>
            </a:r>
            <a:endParaRPr lang="en-US" dirty="0"/>
          </a:p>
        </p:txBody>
      </p:sp>
    </p:spTree>
    <p:extLst>
      <p:ext uri="{BB962C8B-B14F-4D97-AF65-F5344CB8AC3E}">
        <p14:creationId xmlns:p14="http://schemas.microsoft.com/office/powerpoint/2010/main" val="1671208627"/>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Joel test</a:t>
            </a:r>
            <a:endParaRPr lang="en-US" dirty="0"/>
          </a:p>
        </p:txBody>
      </p:sp>
      <p:sp>
        <p:nvSpPr>
          <p:cNvPr id="3" name="Text Placeholder 2"/>
          <p:cNvSpPr>
            <a:spLocks noGrp="1"/>
          </p:cNvSpPr>
          <p:nvPr>
            <p:ph type="body" sz="quarter" idx="13"/>
          </p:nvPr>
        </p:nvSpPr>
        <p:spPr>
          <a:xfrm>
            <a:off x="274638" y="1199213"/>
            <a:ext cx="11072916" cy="5009320"/>
          </a:xfrm>
        </p:spPr>
        <p:txBody>
          <a:bodyPr/>
          <a:lstStyle/>
          <a:p>
            <a:pPr marL="514350" indent="-514350" fontAlgn="base">
              <a:buFont typeface="+mj-lt"/>
              <a:buAutoNum type="arabicPeriod"/>
            </a:pPr>
            <a:r>
              <a:rPr lang="en-US" sz="2000" dirty="0"/>
              <a:t>Do you use source control?</a:t>
            </a:r>
          </a:p>
          <a:p>
            <a:pPr marL="514350" indent="-514350" fontAlgn="base">
              <a:buFont typeface="+mj-lt"/>
              <a:buAutoNum type="arabicPeriod"/>
            </a:pPr>
            <a:r>
              <a:rPr lang="en-US" sz="2000" dirty="0"/>
              <a:t>Can you make a build in one step?</a:t>
            </a:r>
          </a:p>
          <a:p>
            <a:pPr marL="514350" indent="-514350" fontAlgn="base">
              <a:buFont typeface="+mj-lt"/>
              <a:buAutoNum type="arabicPeriod"/>
            </a:pPr>
            <a:r>
              <a:rPr lang="en-US" sz="2000" dirty="0"/>
              <a:t>Do you make daily builds?</a:t>
            </a:r>
          </a:p>
          <a:p>
            <a:pPr marL="514350" indent="-514350" fontAlgn="base">
              <a:buFont typeface="+mj-lt"/>
              <a:buAutoNum type="arabicPeriod"/>
            </a:pPr>
            <a:r>
              <a:rPr lang="en-US" sz="2000" dirty="0"/>
              <a:t>Do you have a bug database?</a:t>
            </a:r>
          </a:p>
          <a:p>
            <a:pPr marL="514350" indent="-514350" fontAlgn="base">
              <a:buFont typeface="+mj-lt"/>
              <a:buAutoNum type="arabicPeriod"/>
            </a:pPr>
            <a:r>
              <a:rPr lang="en-US" sz="2000" dirty="0"/>
              <a:t>Do you fix bugs before writing new code?</a:t>
            </a:r>
          </a:p>
          <a:p>
            <a:pPr marL="514350" indent="-514350" fontAlgn="base">
              <a:buFont typeface="+mj-lt"/>
              <a:buAutoNum type="arabicPeriod"/>
            </a:pPr>
            <a:r>
              <a:rPr lang="en-US" sz="2000" dirty="0"/>
              <a:t>Do you have an up-to-date schedule?</a:t>
            </a:r>
          </a:p>
          <a:p>
            <a:pPr marL="514350" indent="-514350" fontAlgn="base">
              <a:buFont typeface="+mj-lt"/>
              <a:buAutoNum type="arabicPeriod"/>
            </a:pPr>
            <a:r>
              <a:rPr lang="en-US" sz="2000" dirty="0"/>
              <a:t>Do you have a spec?</a:t>
            </a:r>
          </a:p>
          <a:p>
            <a:pPr marL="514350" indent="-514350" fontAlgn="base">
              <a:buFont typeface="+mj-lt"/>
              <a:buAutoNum type="arabicPeriod"/>
            </a:pPr>
            <a:r>
              <a:rPr lang="en-US" sz="2000" dirty="0"/>
              <a:t>Do programmers have quiet working conditions?</a:t>
            </a:r>
          </a:p>
          <a:p>
            <a:pPr marL="514350" indent="-514350" fontAlgn="base">
              <a:buFont typeface="+mj-lt"/>
              <a:buAutoNum type="arabicPeriod"/>
            </a:pPr>
            <a:r>
              <a:rPr lang="en-US" sz="2000" dirty="0"/>
              <a:t>Do you use the best tools money can buy?</a:t>
            </a:r>
          </a:p>
          <a:p>
            <a:pPr marL="514350" indent="-514350" fontAlgn="base">
              <a:buFont typeface="+mj-lt"/>
              <a:buAutoNum type="arabicPeriod"/>
            </a:pPr>
            <a:r>
              <a:rPr lang="en-US" sz="2000" dirty="0"/>
              <a:t>Do you have testers?</a:t>
            </a:r>
          </a:p>
          <a:p>
            <a:pPr marL="514350" indent="-514350" fontAlgn="base">
              <a:buFont typeface="+mj-lt"/>
              <a:buAutoNum type="arabicPeriod"/>
            </a:pPr>
            <a:r>
              <a:rPr lang="en-US" sz="2000" dirty="0"/>
              <a:t>Do new candidates write code during their interview?</a:t>
            </a:r>
          </a:p>
          <a:p>
            <a:pPr marL="514350" indent="-514350" fontAlgn="base">
              <a:buFont typeface="+mj-lt"/>
              <a:buAutoNum type="arabicPeriod"/>
            </a:pPr>
            <a:r>
              <a:rPr lang="en-US" sz="2000" dirty="0"/>
              <a:t>Do you do hallway usability testing</a:t>
            </a:r>
            <a:r>
              <a:rPr lang="en-US" sz="2000" dirty="0" smtClean="0"/>
              <a:t>?</a:t>
            </a:r>
            <a:r>
              <a:rPr lang="en-US" sz="2000" dirty="0"/>
              <a:t/>
            </a:r>
            <a:br>
              <a:rPr lang="en-US" sz="2000" dirty="0"/>
            </a:br>
            <a:endParaRPr lang="en-US" sz="2000" dirty="0"/>
          </a:p>
        </p:txBody>
      </p:sp>
      <p:sp>
        <p:nvSpPr>
          <p:cNvPr id="4" name="Rectangle 3"/>
          <p:cNvSpPr/>
          <p:nvPr/>
        </p:nvSpPr>
        <p:spPr bwMode="auto">
          <a:xfrm>
            <a:off x="389744" y="4152275"/>
            <a:ext cx="6190938" cy="599607"/>
          </a:xfrm>
          <a:prstGeom prst="rect">
            <a:avLst/>
          </a:prstGeom>
          <a:noFill/>
          <a:ln w="57150">
            <a:solidFill>
              <a:srgbClr val="FF0000"/>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956167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Što</a:t>
            </a:r>
            <a:r>
              <a:rPr lang="en-US" dirty="0" smtClean="0"/>
              <a:t> je </a:t>
            </a:r>
            <a:r>
              <a:rPr lang="en-US" dirty="0" err="1" smtClean="0"/>
              <a:t>projekt</a:t>
            </a:r>
            <a:r>
              <a:rPr lang="en-US" dirty="0" smtClean="0"/>
              <a:t> </a:t>
            </a:r>
            <a:r>
              <a:rPr lang="en-US" dirty="0" err="1" smtClean="0"/>
              <a:t>onda</a:t>
            </a:r>
            <a:r>
              <a:rPr lang="en-US" dirty="0" smtClean="0"/>
              <a:t>?</a:t>
            </a:r>
            <a:endParaRPr lang="en-US" dirty="0"/>
          </a:p>
        </p:txBody>
      </p:sp>
      <p:sp>
        <p:nvSpPr>
          <p:cNvPr id="3" name="Text Placeholder 2"/>
          <p:cNvSpPr>
            <a:spLocks noGrp="1"/>
          </p:cNvSpPr>
          <p:nvPr>
            <p:ph type="body" sz="quarter" idx="13"/>
          </p:nvPr>
        </p:nvSpPr>
        <p:spPr/>
        <p:txBody>
          <a:bodyPr/>
          <a:lstStyle/>
          <a:p>
            <a:r>
              <a:rPr lang="en-US" dirty="0" err="1" smtClean="0"/>
              <a:t>Lista</a:t>
            </a:r>
            <a:r>
              <a:rPr lang="en-US" dirty="0" smtClean="0"/>
              <a:t> </a:t>
            </a:r>
            <a:r>
              <a:rPr lang="en-US" dirty="0" err="1" smtClean="0"/>
              <a:t>zahtjeva</a:t>
            </a:r>
            <a:r>
              <a:rPr lang="en-US" dirty="0" smtClean="0"/>
              <a:t>?</a:t>
            </a:r>
          </a:p>
          <a:p>
            <a:r>
              <a:rPr lang="en-US" dirty="0" err="1" smtClean="0"/>
              <a:t>Kod</a:t>
            </a:r>
            <a:r>
              <a:rPr lang="en-US" dirty="0" smtClean="0"/>
              <a:t>?</a:t>
            </a:r>
          </a:p>
          <a:p>
            <a:r>
              <a:rPr lang="en-US" dirty="0" smtClean="0"/>
              <a:t>Unit </a:t>
            </a:r>
            <a:r>
              <a:rPr lang="en-US" dirty="0" err="1" smtClean="0"/>
              <a:t>testovi</a:t>
            </a:r>
            <a:r>
              <a:rPr lang="en-US" dirty="0" smtClean="0"/>
              <a:t>?</a:t>
            </a:r>
          </a:p>
          <a:p>
            <a:r>
              <a:rPr lang="en-US" dirty="0" err="1" smtClean="0"/>
              <a:t>Dokumentacija</a:t>
            </a:r>
            <a:r>
              <a:rPr lang="en-US" dirty="0" smtClean="0"/>
              <a:t>?</a:t>
            </a:r>
          </a:p>
          <a:p>
            <a:r>
              <a:rPr lang="mr-IN" dirty="0" smtClean="0"/>
              <a:t>…</a:t>
            </a:r>
            <a:endParaRPr lang="en-US" dirty="0"/>
          </a:p>
        </p:txBody>
      </p:sp>
    </p:spTree>
    <p:extLst>
      <p:ext uri="{BB962C8B-B14F-4D97-AF65-F5344CB8AC3E}">
        <p14:creationId xmlns:p14="http://schemas.microsoft.com/office/powerpoint/2010/main" val="1563677852"/>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Projekt</a:t>
            </a:r>
            <a:r>
              <a:rPr lang="en-US" dirty="0" smtClean="0"/>
              <a:t> je </a:t>
            </a:r>
            <a:r>
              <a:rPr lang="en-US" dirty="0" err="1" smtClean="0"/>
              <a:t>rješenje</a:t>
            </a:r>
            <a:endParaRPr lang="en-US" dirty="0"/>
          </a:p>
        </p:txBody>
      </p:sp>
      <p:sp>
        <p:nvSpPr>
          <p:cNvPr id="3" name="Text Placeholder 2"/>
          <p:cNvSpPr>
            <a:spLocks noGrp="1"/>
          </p:cNvSpPr>
          <p:nvPr>
            <p:ph type="body" sz="quarter" idx="13"/>
          </p:nvPr>
        </p:nvSpPr>
        <p:spPr/>
        <p:txBody>
          <a:bodyPr/>
          <a:lstStyle/>
          <a:p>
            <a:r>
              <a:rPr lang="en-US" dirty="0" err="1" smtClean="0"/>
              <a:t>Sve</a:t>
            </a:r>
            <a:r>
              <a:rPr lang="en-US" dirty="0" smtClean="0"/>
              <a:t> </a:t>
            </a:r>
            <a:r>
              <a:rPr lang="en-US" dirty="0" err="1" smtClean="0"/>
              <a:t>navedeno</a:t>
            </a:r>
            <a:r>
              <a:rPr lang="en-US" dirty="0" smtClean="0"/>
              <a:t>:</a:t>
            </a:r>
          </a:p>
          <a:p>
            <a:pPr lvl="1"/>
            <a:r>
              <a:rPr lang="en-US" dirty="0" err="1" smtClean="0"/>
              <a:t>Kod</a:t>
            </a:r>
            <a:endParaRPr lang="en-US" dirty="0" smtClean="0"/>
          </a:p>
          <a:p>
            <a:pPr lvl="1"/>
            <a:r>
              <a:rPr lang="en-US" dirty="0" err="1"/>
              <a:t>Dokumentacija</a:t>
            </a:r>
            <a:r>
              <a:rPr lang="en-US" dirty="0"/>
              <a:t>, </a:t>
            </a:r>
            <a:r>
              <a:rPr lang="en-US" dirty="0" err="1"/>
              <a:t>zahtjevi</a:t>
            </a:r>
            <a:r>
              <a:rPr lang="en-US" dirty="0"/>
              <a:t>, </a:t>
            </a:r>
            <a:r>
              <a:rPr lang="en-US" dirty="0" err="1"/>
              <a:t>povijest</a:t>
            </a:r>
            <a:r>
              <a:rPr lang="en-US" dirty="0"/>
              <a:t> </a:t>
            </a:r>
            <a:r>
              <a:rPr lang="en-US" dirty="0" err="1"/>
              <a:t>promjena</a:t>
            </a:r>
            <a:r>
              <a:rPr lang="en-US" dirty="0"/>
              <a:t>, </a:t>
            </a:r>
            <a:r>
              <a:rPr lang="en-US" dirty="0" err="1" smtClean="0"/>
              <a:t>specke</a:t>
            </a:r>
            <a:endParaRPr lang="en-US" dirty="0" smtClean="0"/>
          </a:p>
          <a:p>
            <a:pPr lvl="1"/>
            <a:r>
              <a:rPr lang="en-US" dirty="0" err="1" smtClean="0"/>
              <a:t>Dependencyi</a:t>
            </a:r>
            <a:r>
              <a:rPr lang="en-US" dirty="0"/>
              <a:t> </a:t>
            </a:r>
            <a:r>
              <a:rPr lang="en-US" dirty="0" smtClean="0"/>
              <a:t>(</a:t>
            </a:r>
            <a:r>
              <a:rPr lang="en-US" dirty="0" err="1" smtClean="0"/>
              <a:t>predinstalirani</a:t>
            </a:r>
            <a:r>
              <a:rPr lang="en-US" dirty="0" smtClean="0"/>
              <a:t>, </a:t>
            </a:r>
            <a:r>
              <a:rPr lang="en-US" dirty="0" err="1" smtClean="0"/>
              <a:t>podržane</a:t>
            </a:r>
            <a:r>
              <a:rPr lang="en-US" dirty="0" smtClean="0"/>
              <a:t> </a:t>
            </a:r>
            <a:r>
              <a:rPr lang="en-US" dirty="0" err="1" smtClean="0"/>
              <a:t>verzije</a:t>
            </a:r>
            <a:r>
              <a:rPr lang="en-US" dirty="0" smtClean="0"/>
              <a:t>, </a:t>
            </a:r>
            <a:r>
              <a:rPr lang="en-US" dirty="0" err="1" smtClean="0"/>
              <a:t>binarni</a:t>
            </a:r>
            <a:r>
              <a:rPr lang="en-US" dirty="0" smtClean="0"/>
              <a:t>)</a:t>
            </a:r>
          </a:p>
          <a:p>
            <a:pPr lvl="1"/>
            <a:r>
              <a:rPr lang="en-US" dirty="0" smtClean="0"/>
              <a:t>Unit </a:t>
            </a:r>
            <a:r>
              <a:rPr lang="en-US" dirty="0" err="1" smtClean="0"/>
              <a:t>testovi</a:t>
            </a:r>
            <a:r>
              <a:rPr lang="en-US" dirty="0" smtClean="0"/>
              <a:t>, </a:t>
            </a:r>
            <a:r>
              <a:rPr lang="en-US" dirty="0" err="1" smtClean="0"/>
              <a:t>testni</a:t>
            </a:r>
            <a:r>
              <a:rPr lang="en-US" dirty="0" smtClean="0"/>
              <a:t> </a:t>
            </a:r>
            <a:r>
              <a:rPr lang="en-US" dirty="0" err="1" smtClean="0"/>
              <a:t>dokumenti</a:t>
            </a:r>
            <a:endParaRPr lang="en-US" dirty="0" smtClean="0"/>
          </a:p>
          <a:p>
            <a:pPr lvl="1"/>
            <a:r>
              <a:rPr lang="en-US" dirty="0" smtClean="0"/>
              <a:t>Issue/bug tracker</a:t>
            </a:r>
          </a:p>
          <a:p>
            <a:pPr lvl="1"/>
            <a:r>
              <a:rPr lang="en-US" dirty="0" smtClean="0"/>
              <a:t>Build </a:t>
            </a:r>
            <a:r>
              <a:rPr lang="en-US" dirty="0" err="1" smtClean="0"/>
              <a:t>procesi</a:t>
            </a:r>
            <a:endParaRPr lang="en-US" dirty="0" smtClean="0"/>
          </a:p>
          <a:p>
            <a:pPr lvl="1"/>
            <a:r>
              <a:rPr lang="en-US" dirty="0" err="1" smtClean="0"/>
              <a:t>Timski</a:t>
            </a:r>
            <a:r>
              <a:rPr lang="en-US" dirty="0" smtClean="0"/>
              <a:t> </a:t>
            </a:r>
            <a:r>
              <a:rPr lang="en-US" dirty="0" err="1" smtClean="0"/>
              <a:t>procesi</a:t>
            </a:r>
            <a:endParaRPr lang="en-US" dirty="0"/>
          </a:p>
        </p:txBody>
      </p:sp>
    </p:spTree>
    <p:extLst>
      <p:ext uri="{BB962C8B-B14F-4D97-AF65-F5344CB8AC3E}">
        <p14:creationId xmlns:p14="http://schemas.microsoft.com/office/powerpoint/2010/main" val="42170601"/>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66663" y="-1"/>
            <a:ext cx="8503148" cy="6994525"/>
          </a:xfrm>
          <a:prstGeom prst="rect">
            <a:avLst/>
          </a:prstGeom>
        </p:spPr>
      </p:pic>
    </p:spTree>
    <p:extLst>
      <p:ext uri="{BB962C8B-B14F-4D97-AF65-F5344CB8AC3E}">
        <p14:creationId xmlns:p14="http://schemas.microsoft.com/office/powerpoint/2010/main" val="462975562"/>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ATD10_pptTemplate">
  <a:themeElements>
    <a:clrScheme name="ATD12">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D99B4CAC-EB1F-413A-ABA3-D7163755FC5A}" vid="{B5DA2850-BF8D-4F54-9669-8EC5F80BD5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4EE576195D844D99E124BF75129AE2" ma:contentTypeVersion="0" ma:contentTypeDescription="Create a new document." ma:contentTypeScope="" ma:versionID="47e6058a989604ede8c9c2da07c137e5">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elements/1.1/"/>
    <ds:schemaRef ds:uri="http://www.w3.org/XML/1998/namespace"/>
    <ds:schemaRef ds:uri="http://purl.org/dc/dcmitype/"/>
    <ds:schemaRef ds:uri="http://schemas.microsoft.com/office/2006/metadata/properties"/>
    <ds:schemaRef ds:uri="http://schemas.microsoft.com/office/2006/documentManagement/types"/>
    <ds:schemaRef ds:uri="http://purl.org/dc/term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ED27CE94-B6F1-4A03-BE66-D7C2650C8E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ATD12</Template>
  <TotalTime>721</TotalTime>
  <Words>573</Words>
  <Application>Microsoft Macintosh PowerPoint</Application>
  <PresentationFormat>Custom</PresentationFormat>
  <Paragraphs>118</Paragraphs>
  <Slides>27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Segoe Pro Light</vt:lpstr>
      <vt:lpstr>Segoe UI</vt:lpstr>
      <vt:lpstr>Segoe UI Light</vt:lpstr>
      <vt:lpstr>Wingdings</vt:lpstr>
      <vt:lpstr>Arial</vt:lpstr>
      <vt:lpstr>ATD10_pptTemplate</vt:lpstr>
      <vt:lpstr>PowerPoint Presentation</vt:lpstr>
      <vt:lpstr>Projekt nije samo kod</vt:lpstr>
      <vt:lpstr>PowerPoint Presentation</vt:lpstr>
      <vt:lpstr>Agenda</vt:lpstr>
      <vt:lpstr>PowerPoint Presentation</vt:lpstr>
      <vt:lpstr>The Joel test</vt:lpstr>
      <vt:lpstr>Što je projekt onda?</vt:lpstr>
      <vt:lpstr>Projekt je rješenje</vt:lpstr>
      <vt:lpstr>PowerPoint Presentation</vt:lpstr>
      <vt:lpstr>Tekstualni dio projekta</vt:lpstr>
      <vt:lpstr>Pisanje je teško</vt:lpstr>
      <vt:lpstr>Repetitivni kod</vt:lpstr>
      <vt:lpstr>Dnevnik koda</vt:lpstr>
      <vt:lpstr>Dependencies</vt:lpstr>
      <vt:lpstr>Dependencies</vt:lpstr>
      <vt:lpstr>Pisanje koda…traje</vt:lpstr>
      <vt:lpstr>PowerPoint Presentation</vt:lpstr>
      <vt:lpstr>Kvaliteta koda</vt:lpstr>
      <vt:lpstr>Issue/bug tracking</vt:lpstr>
      <vt:lpstr>Build procesi aha BUILD.md</vt:lpstr>
      <vt:lpstr>Timski procesi</vt:lpstr>
      <vt:lpstr>PowerPoint Presentation</vt:lpstr>
      <vt:lpstr>PowerPoint Presentation</vt:lpstr>
      <vt:lpstr>Legacy je perspektiva</vt:lpstr>
      <vt:lpstr>Zašto kod postaje legacy?</vt:lpstr>
      <vt:lpstr>Zaključak</vt:lpstr>
      <vt:lpstr>PowerPoint Presentation</vt:lpstr>
    </vt:vector>
  </TitlesOfParts>
  <Manager>Ron Sasaki</Manager>
  <Company>Stozer</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Robert Knežević</dc:creator>
  <cp:keywords>MSVID, Brand Guidelines, Branding, Internal Group, cornerstone tile, Visual Identity, grid</cp:keywords>
  <cp:lastModifiedBy>Toni Petrina</cp:lastModifiedBy>
  <cp:revision>45</cp:revision>
  <dcterms:created xsi:type="dcterms:W3CDTF">2017-10-31T10:22:05Z</dcterms:created>
  <dcterms:modified xsi:type="dcterms:W3CDTF">2017-12-06T08:38:56Z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0x010100564EE576195D844D99E124BF75129AE2</vt:lpwstr>
  </property>
  <property fmtid="{D5CDD505-2E9C-101B-9397-08002B2CF9AE}" pid="3" name="Product">
    <vt:lpwstr/>
  </property>
  <property fmtid="{D5CDD505-2E9C-101B-9397-08002B2CF9AE}" pid="4" name="Event1">
    <vt:lpwstr>217;#Unassigned|e51362f4-782c-41a8-bb7b-e0cfc8669933</vt:lpwstr>
  </property>
  <property fmtid="{D5CDD505-2E9C-101B-9397-08002B2CF9AE}" pid="5" name="Audience">
    <vt:lpwstr/>
  </property>
</Properties>
</file>

<file path=docProps/thumbnail.jpeg>
</file>